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7" r:id="rId2"/>
    <p:sldId id="263" r:id="rId3"/>
    <p:sldId id="259" r:id="rId4"/>
    <p:sldId id="260" r:id="rId5"/>
    <p:sldId id="261" r:id="rId6"/>
    <p:sldId id="262" r:id="rId7"/>
    <p:sldId id="264" r:id="rId8"/>
    <p:sldId id="258" r:id="rId9"/>
    <p:sldId id="266" r:id="rId10"/>
    <p:sldId id="265" r:id="rId11"/>
    <p:sldId id="268" r:id="rId12"/>
    <p:sldId id="267" r:id="rId13"/>
    <p:sldId id="269" r:id="rId14"/>
    <p:sldId id="285" r:id="rId15"/>
    <p:sldId id="270" r:id="rId16"/>
    <p:sldId id="282" r:id="rId17"/>
    <p:sldId id="271" r:id="rId18"/>
    <p:sldId id="272" r:id="rId19"/>
    <p:sldId id="273" r:id="rId20"/>
    <p:sldId id="279" r:id="rId21"/>
    <p:sldId id="280" r:id="rId22"/>
    <p:sldId id="284" r:id="rId23"/>
    <p:sldId id="283" r:id="rId24"/>
    <p:sldId id="281" r:id="rId25"/>
    <p:sldId id="286" r:id="rId26"/>
    <p:sldId id="287" r:id="rId27"/>
    <p:sldId id="288" r:id="rId28"/>
    <p:sldId id="289" r:id="rId29"/>
    <p:sldId id="290" r:id="rId30"/>
    <p:sldId id="291" r:id="rId31"/>
    <p:sldId id="292" r:id="rId32"/>
    <p:sldId id="293" r:id="rId33"/>
    <p:sldId id="294" r:id="rId34"/>
    <p:sldId id="29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4D77E9-B945-6B49-8FA5-503F9DE42BA2}">
          <p14:sldIdLst>
            <p14:sldId id="257"/>
          </p14:sldIdLst>
        </p14:section>
        <p14:section name="seeing" id="{187E6943-ED19-4D4B-9845-EF655E0D837A}">
          <p14:sldIdLst>
            <p14:sldId id="263"/>
            <p14:sldId id="259"/>
            <p14:sldId id="260"/>
            <p14:sldId id="261"/>
            <p14:sldId id="262"/>
            <p14:sldId id="264"/>
            <p14:sldId id="258"/>
          </p14:sldIdLst>
        </p14:section>
        <p14:section name="logic" id="{059E8D65-698D-8445-B557-A25C47092C8B}">
          <p14:sldIdLst>
            <p14:sldId id="266"/>
            <p14:sldId id="265"/>
            <p14:sldId id="268"/>
            <p14:sldId id="267"/>
            <p14:sldId id="269"/>
            <p14:sldId id="285"/>
            <p14:sldId id="270"/>
            <p14:sldId id="282"/>
            <p14:sldId id="271"/>
          </p14:sldIdLst>
        </p14:section>
        <p14:section name="prop-logic" id="{48F4A076-5AE2-844C-AD25-03FC1A93FDBD}">
          <p14:sldIdLst>
            <p14:sldId id="272"/>
            <p14:sldId id="273"/>
          </p14:sldIdLst>
        </p14:section>
        <p14:section name="how-to-ask" id="{D88ECEAB-F601-C844-A47A-3BF01A55851A}">
          <p14:sldIdLst>
            <p14:sldId id="279"/>
            <p14:sldId id="280"/>
          </p14:sldIdLst>
        </p14:section>
        <p14:section name="ending" id="{2FC2EF00-EC95-6F4D-A02A-0E4F0A32217C}">
          <p14:sldIdLst>
            <p14:sldId id="284"/>
            <p14:sldId id="283"/>
            <p14:sldId id="281"/>
            <p14:sldId id="286"/>
            <p14:sldId id="287"/>
            <p14:sldId id="288"/>
            <p14:sldId id="289"/>
            <p14:sldId id="290"/>
            <p14:sldId id="291"/>
            <p14:sldId id="292"/>
            <p14:sldId id="293"/>
            <p14:sldId id="294"/>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25"/>
    <p:restoredTop sz="90849"/>
  </p:normalViewPr>
  <p:slideViewPr>
    <p:cSldViewPr snapToGrid="0">
      <p:cViewPr varScale="1">
        <p:scale>
          <a:sx n="107" d="100"/>
          <a:sy n="107" d="100"/>
        </p:scale>
        <p:origin x="688" y="168"/>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桄玮" userId="17d3a1adcc927ed6" providerId="LiveId" clId="{DE2C9097-3C80-3C42-9329-7ADC3961C609}"/>
    <pc:docChg chg="undo custSel addSld delSld modSld sldOrd addSection modSection">
      <pc:chgData name="张 桄玮" userId="17d3a1adcc927ed6" providerId="LiveId" clId="{DE2C9097-3C80-3C42-9329-7ADC3961C609}" dt="2023-06-02T15:23:26.633" v="4056" actId="20577"/>
      <pc:docMkLst>
        <pc:docMk/>
      </pc:docMkLst>
      <pc:sldChg chg="modSp mod modShow">
        <pc:chgData name="张 桄玮" userId="17d3a1adcc927ed6" providerId="LiveId" clId="{DE2C9097-3C80-3C42-9329-7ADC3961C609}" dt="2023-06-02T13:47:05.069" v="40" actId="1076"/>
        <pc:sldMkLst>
          <pc:docMk/>
          <pc:sldMk cId="2104923813" sldId="258"/>
        </pc:sldMkLst>
        <pc:spChg chg="mod">
          <ac:chgData name="张 桄玮" userId="17d3a1adcc927ed6" providerId="LiveId" clId="{DE2C9097-3C80-3C42-9329-7ADC3961C609}" dt="2023-06-02T13:47:05.069" v="40" actId="1076"/>
          <ac:spMkLst>
            <pc:docMk/>
            <pc:sldMk cId="2104923813" sldId="258"/>
            <ac:spMk id="5" creationId="{966D0045-EBED-93CF-1F15-3B26A641915C}"/>
          </ac:spMkLst>
        </pc:spChg>
      </pc:sldChg>
      <pc:sldChg chg="modSp mod">
        <pc:chgData name="张 桄玮" userId="17d3a1adcc927ed6" providerId="LiveId" clId="{DE2C9097-3C80-3C42-9329-7ADC3961C609}" dt="2023-05-31T14:53:00.507" v="1" actId="1076"/>
        <pc:sldMkLst>
          <pc:docMk/>
          <pc:sldMk cId="3888343090" sldId="262"/>
        </pc:sldMkLst>
        <pc:picChg chg="mod">
          <ac:chgData name="张 桄玮" userId="17d3a1adcc927ed6" providerId="LiveId" clId="{DE2C9097-3C80-3C42-9329-7ADC3961C609}" dt="2023-05-31T14:53:00.507" v="1" actId="1076"/>
          <ac:picMkLst>
            <pc:docMk/>
            <pc:sldMk cId="3888343090" sldId="262"/>
            <ac:picMk id="6" creationId="{9E7EE383-86C9-3C96-F70C-D5E8B1AB64AC}"/>
          </ac:picMkLst>
        </pc:picChg>
      </pc:sldChg>
      <pc:sldChg chg="modSp mod">
        <pc:chgData name="张 桄玮" userId="17d3a1adcc927ed6" providerId="LiveId" clId="{DE2C9097-3C80-3C42-9329-7ADC3961C609}" dt="2023-05-31T14:53:19.542" v="38" actId="5793"/>
        <pc:sldMkLst>
          <pc:docMk/>
          <pc:sldMk cId="1163960899" sldId="264"/>
        </pc:sldMkLst>
        <pc:spChg chg="mod">
          <ac:chgData name="张 桄玮" userId="17d3a1adcc927ed6" providerId="LiveId" clId="{DE2C9097-3C80-3C42-9329-7ADC3961C609}" dt="2023-05-31T14:53:19.542" v="38" actId="5793"/>
          <ac:spMkLst>
            <pc:docMk/>
            <pc:sldMk cId="1163960899" sldId="264"/>
            <ac:spMk id="3" creationId="{7C243294-946F-2FDA-3432-457109788E2B}"/>
          </ac:spMkLst>
        </pc:spChg>
      </pc:sldChg>
      <pc:sldChg chg="addSp modSp mod modNotesTx">
        <pc:chgData name="张 桄玮" userId="17d3a1adcc927ed6" providerId="LiveId" clId="{DE2C9097-3C80-3C42-9329-7ADC3961C609}" dt="2023-06-02T13:59:34.987" v="509" actId="113"/>
        <pc:sldMkLst>
          <pc:docMk/>
          <pc:sldMk cId="3192111340" sldId="265"/>
        </pc:sldMkLst>
        <pc:spChg chg="mod">
          <ac:chgData name="张 桄玮" userId="17d3a1adcc927ed6" providerId="LiveId" clId="{DE2C9097-3C80-3C42-9329-7ADC3961C609}" dt="2023-06-02T13:53:36.194" v="257" actId="20577"/>
          <ac:spMkLst>
            <pc:docMk/>
            <pc:sldMk cId="3192111340" sldId="265"/>
            <ac:spMk id="3" creationId="{820D8803-6EA9-7907-FEF4-10BD61927643}"/>
          </ac:spMkLst>
        </pc:spChg>
        <pc:spChg chg="add mod">
          <ac:chgData name="张 桄玮" userId="17d3a1adcc927ed6" providerId="LiveId" clId="{DE2C9097-3C80-3C42-9329-7ADC3961C609}" dt="2023-06-02T13:55:34.610" v="335" actId="1076"/>
          <ac:spMkLst>
            <pc:docMk/>
            <pc:sldMk cId="3192111340" sldId="265"/>
            <ac:spMk id="5" creationId="{A3510623-D8F6-9DB2-89BE-E8EB63E33AFE}"/>
          </ac:spMkLst>
        </pc:spChg>
        <pc:spChg chg="add mod">
          <ac:chgData name="张 桄玮" userId="17d3a1adcc927ed6" providerId="LiveId" clId="{DE2C9097-3C80-3C42-9329-7ADC3961C609}" dt="2023-06-02T13:59:34.987" v="509" actId="113"/>
          <ac:spMkLst>
            <pc:docMk/>
            <pc:sldMk cId="3192111340" sldId="265"/>
            <ac:spMk id="6" creationId="{43A08290-19BF-7B2C-2E10-B185FFF53EB5}"/>
          </ac:spMkLst>
        </pc:spChg>
        <pc:picChg chg="add mod">
          <ac:chgData name="张 桄玮" userId="17d3a1adcc927ed6" providerId="LiveId" clId="{DE2C9097-3C80-3C42-9329-7ADC3961C609}" dt="2023-06-02T13:54:44.913" v="264" actId="1076"/>
          <ac:picMkLst>
            <pc:docMk/>
            <pc:sldMk cId="3192111340" sldId="265"/>
            <ac:picMk id="4" creationId="{AF3F7A5B-C220-90D3-EF31-3B7EB8285B7B}"/>
          </ac:picMkLst>
        </pc:picChg>
      </pc:sldChg>
      <pc:sldChg chg="modSp add mod ord">
        <pc:chgData name="张 桄玮" userId="17d3a1adcc927ed6" providerId="LiveId" clId="{DE2C9097-3C80-3C42-9329-7ADC3961C609}" dt="2023-06-02T14:41:47.831" v="2033" actId="14100"/>
        <pc:sldMkLst>
          <pc:docMk/>
          <pc:sldMk cId="4000152261" sldId="266"/>
        </pc:sldMkLst>
        <pc:spChg chg="mod">
          <ac:chgData name="张 桄玮" userId="17d3a1adcc927ed6" providerId="LiveId" clId="{DE2C9097-3C80-3C42-9329-7ADC3961C609}" dt="2023-06-02T14:41:47.831" v="2033" actId="14100"/>
          <ac:spMkLst>
            <pc:docMk/>
            <pc:sldMk cId="4000152261" sldId="266"/>
            <ac:spMk id="3" creationId="{450C0003-C9A9-5B1F-EBF9-A99CF7C966A6}"/>
          </ac:spMkLst>
        </pc:spChg>
      </pc:sldChg>
      <pc:sldChg chg="addSp modSp add mod modNotesTx">
        <pc:chgData name="张 桄玮" userId="17d3a1adcc927ed6" providerId="LiveId" clId="{DE2C9097-3C80-3C42-9329-7ADC3961C609}" dt="2023-06-02T14:10:38.899" v="1050" actId="1440"/>
        <pc:sldMkLst>
          <pc:docMk/>
          <pc:sldMk cId="4005850938" sldId="267"/>
        </pc:sldMkLst>
        <pc:spChg chg="mod">
          <ac:chgData name="张 桄玮" userId="17d3a1adcc927ed6" providerId="LiveId" clId="{DE2C9097-3C80-3C42-9329-7ADC3961C609}" dt="2023-06-02T13:52:39.941" v="162" actId="20577"/>
          <ac:spMkLst>
            <pc:docMk/>
            <pc:sldMk cId="4005850938" sldId="267"/>
            <ac:spMk id="3" creationId="{820D8803-6EA9-7907-FEF4-10BD61927643}"/>
          </ac:spMkLst>
        </pc:spChg>
        <pc:spChg chg="add mod">
          <ac:chgData name="张 桄玮" userId="17d3a1adcc927ed6" providerId="LiveId" clId="{DE2C9097-3C80-3C42-9329-7ADC3961C609}" dt="2023-06-02T14:05:51.441" v="914" actId="20577"/>
          <ac:spMkLst>
            <pc:docMk/>
            <pc:sldMk cId="4005850938" sldId="267"/>
            <ac:spMk id="4" creationId="{FFE32825-0197-A0E3-A6AE-0F846AA95CD1}"/>
          </ac:spMkLst>
        </pc:spChg>
        <pc:spChg chg="add mod">
          <ac:chgData name="张 桄玮" userId="17d3a1adcc927ed6" providerId="LiveId" clId="{DE2C9097-3C80-3C42-9329-7ADC3961C609}" dt="2023-06-02T14:06:38.634" v="947" actId="1076"/>
          <ac:spMkLst>
            <pc:docMk/>
            <pc:sldMk cId="4005850938" sldId="267"/>
            <ac:spMk id="5" creationId="{2E7A6AE0-54BF-D069-AFC6-DCBF9284F03C}"/>
          </ac:spMkLst>
        </pc:spChg>
        <pc:spChg chg="add mod">
          <ac:chgData name="张 桄玮" userId="17d3a1adcc927ed6" providerId="LiveId" clId="{DE2C9097-3C80-3C42-9329-7ADC3961C609}" dt="2023-06-02T14:10:29.423" v="1044" actId="20577"/>
          <ac:spMkLst>
            <pc:docMk/>
            <pc:sldMk cId="4005850938" sldId="267"/>
            <ac:spMk id="6" creationId="{B81269C0-4EF7-96D2-4370-61A979CCD397}"/>
          </ac:spMkLst>
        </pc:spChg>
        <pc:picChg chg="add mod">
          <ac:chgData name="张 桄玮" userId="17d3a1adcc927ed6" providerId="LiveId" clId="{DE2C9097-3C80-3C42-9329-7ADC3961C609}" dt="2023-06-02T14:10:38.899" v="1050" actId="1440"/>
          <ac:picMkLst>
            <pc:docMk/>
            <pc:sldMk cId="4005850938" sldId="267"/>
            <ac:picMk id="7" creationId="{DE7FD3D7-7187-F8D2-B235-19FA3C52CFE6}"/>
          </ac:picMkLst>
        </pc:picChg>
      </pc:sldChg>
      <pc:sldChg chg="addSp delSp modSp add mod modNotesTx">
        <pc:chgData name="张 桄玮" userId="17d3a1adcc927ed6" providerId="LiveId" clId="{DE2C9097-3C80-3C42-9329-7ADC3961C609}" dt="2023-06-02T14:05:28.178" v="872" actId="20577"/>
        <pc:sldMkLst>
          <pc:docMk/>
          <pc:sldMk cId="3412753509" sldId="268"/>
        </pc:sldMkLst>
        <pc:spChg chg="mod">
          <ac:chgData name="张 桄玮" userId="17d3a1adcc927ed6" providerId="LiveId" clId="{DE2C9097-3C80-3C42-9329-7ADC3961C609}" dt="2023-06-02T14:01:08.859" v="550" actId="20577"/>
          <ac:spMkLst>
            <pc:docMk/>
            <pc:sldMk cId="3412753509" sldId="268"/>
            <ac:spMk id="3" creationId="{820D8803-6EA9-7907-FEF4-10BD61927643}"/>
          </ac:spMkLst>
        </pc:spChg>
        <pc:spChg chg="del">
          <ac:chgData name="张 桄玮" userId="17d3a1adcc927ed6" providerId="LiveId" clId="{DE2C9097-3C80-3C42-9329-7ADC3961C609}" dt="2023-06-02T13:59:54.615" v="534" actId="478"/>
          <ac:spMkLst>
            <pc:docMk/>
            <pc:sldMk cId="3412753509" sldId="268"/>
            <ac:spMk id="5" creationId="{A3510623-D8F6-9DB2-89BE-E8EB63E33AFE}"/>
          </ac:spMkLst>
        </pc:spChg>
        <pc:spChg chg="del">
          <ac:chgData name="张 桄玮" userId="17d3a1adcc927ed6" providerId="LiveId" clId="{DE2C9097-3C80-3C42-9329-7ADC3961C609}" dt="2023-06-02T13:59:54.615" v="534" actId="478"/>
          <ac:spMkLst>
            <pc:docMk/>
            <pc:sldMk cId="3412753509" sldId="268"/>
            <ac:spMk id="6" creationId="{43A08290-19BF-7B2C-2E10-B185FFF53EB5}"/>
          </ac:spMkLst>
        </pc:spChg>
        <pc:spChg chg="add mod">
          <ac:chgData name="张 桄玮" userId="17d3a1adcc927ed6" providerId="LiveId" clId="{DE2C9097-3C80-3C42-9329-7ADC3961C609}" dt="2023-06-02T14:04:52.012" v="742" actId="20577"/>
          <ac:spMkLst>
            <pc:docMk/>
            <pc:sldMk cId="3412753509" sldId="268"/>
            <ac:spMk id="8" creationId="{F018B3BC-C603-8580-3381-FA1061FFB262}"/>
          </ac:spMkLst>
        </pc:spChg>
        <pc:spChg chg="add del mod">
          <ac:chgData name="张 桄玮" userId="17d3a1adcc927ed6" providerId="LiveId" clId="{DE2C9097-3C80-3C42-9329-7ADC3961C609}" dt="2023-06-02T14:04:35.160" v="691" actId="478"/>
          <ac:spMkLst>
            <pc:docMk/>
            <pc:sldMk cId="3412753509" sldId="268"/>
            <ac:spMk id="9" creationId="{274C7C50-34F8-4FBB-B4AA-7E5A63E09D80}"/>
          </ac:spMkLst>
        </pc:spChg>
        <pc:spChg chg="add del mod">
          <ac:chgData name="张 桄玮" userId="17d3a1adcc927ed6" providerId="LiveId" clId="{DE2C9097-3C80-3C42-9329-7ADC3961C609}" dt="2023-06-02T14:04:36.524" v="692" actId="478"/>
          <ac:spMkLst>
            <pc:docMk/>
            <pc:sldMk cId="3412753509" sldId="268"/>
            <ac:spMk id="10" creationId="{BCF53CF8-798E-F2F1-0D3D-200371A20C32}"/>
          </ac:spMkLst>
        </pc:spChg>
        <pc:spChg chg="add del mod">
          <ac:chgData name="张 桄玮" userId="17d3a1adcc927ed6" providerId="LiveId" clId="{DE2C9097-3C80-3C42-9329-7ADC3961C609}" dt="2023-06-02T14:02:25.456" v="690" actId="478"/>
          <ac:spMkLst>
            <pc:docMk/>
            <pc:sldMk cId="3412753509" sldId="268"/>
            <ac:spMk id="11" creationId="{8D1BDE95-C85D-23BD-365F-7134AABD8430}"/>
          </ac:spMkLst>
        </pc:spChg>
        <pc:picChg chg="del">
          <ac:chgData name="张 桄玮" userId="17d3a1adcc927ed6" providerId="LiveId" clId="{DE2C9097-3C80-3C42-9329-7ADC3961C609}" dt="2023-06-02T13:59:54.615" v="534" actId="478"/>
          <ac:picMkLst>
            <pc:docMk/>
            <pc:sldMk cId="3412753509" sldId="268"/>
            <ac:picMk id="4" creationId="{AF3F7A5B-C220-90D3-EF31-3B7EB8285B7B}"/>
          </ac:picMkLst>
        </pc:picChg>
        <pc:picChg chg="add mod">
          <ac:chgData name="张 桄玮" userId="17d3a1adcc927ed6" providerId="LiveId" clId="{DE2C9097-3C80-3C42-9329-7ADC3961C609}" dt="2023-06-02T14:01:14.984" v="552" actId="1440"/>
          <ac:picMkLst>
            <pc:docMk/>
            <pc:sldMk cId="3412753509" sldId="268"/>
            <ac:picMk id="7" creationId="{786FD6B6-8B0C-87CD-391A-6B71860FF3A7}"/>
          </ac:picMkLst>
        </pc:picChg>
      </pc:sldChg>
      <pc:sldChg chg="addSp delSp modSp add mod">
        <pc:chgData name="张 桄玮" userId="17d3a1adcc927ed6" providerId="LiveId" clId="{DE2C9097-3C80-3C42-9329-7ADC3961C609}" dt="2023-06-02T15:02:01.786" v="2723" actId="20577"/>
        <pc:sldMkLst>
          <pc:docMk/>
          <pc:sldMk cId="1178593535" sldId="269"/>
        </pc:sldMkLst>
        <pc:spChg chg="mod">
          <ac:chgData name="张 桄玮" userId="17d3a1adcc927ed6" providerId="LiveId" clId="{DE2C9097-3C80-3C42-9329-7ADC3961C609}" dt="2023-06-02T15:02:01.786" v="2723" actId="20577"/>
          <ac:spMkLst>
            <pc:docMk/>
            <pc:sldMk cId="1178593535" sldId="269"/>
            <ac:spMk id="3" creationId="{820D8803-6EA9-7907-FEF4-10BD61927643}"/>
          </ac:spMkLst>
        </pc:spChg>
        <pc:spChg chg="del">
          <ac:chgData name="张 桄玮" userId="17d3a1adcc927ed6" providerId="LiveId" clId="{DE2C9097-3C80-3C42-9329-7ADC3961C609}" dt="2023-06-02T14:10:56.909" v="1079" actId="478"/>
          <ac:spMkLst>
            <pc:docMk/>
            <pc:sldMk cId="1178593535" sldId="269"/>
            <ac:spMk id="4" creationId="{FFE32825-0197-A0E3-A6AE-0F846AA95CD1}"/>
          </ac:spMkLst>
        </pc:spChg>
        <pc:spChg chg="del">
          <ac:chgData name="张 桄玮" userId="17d3a1adcc927ed6" providerId="LiveId" clId="{DE2C9097-3C80-3C42-9329-7ADC3961C609}" dt="2023-06-02T14:10:56.909" v="1079" actId="478"/>
          <ac:spMkLst>
            <pc:docMk/>
            <pc:sldMk cId="1178593535" sldId="269"/>
            <ac:spMk id="5" creationId="{2E7A6AE0-54BF-D069-AFC6-DCBF9284F03C}"/>
          </ac:spMkLst>
        </pc:spChg>
        <pc:spChg chg="del">
          <ac:chgData name="张 桄玮" userId="17d3a1adcc927ed6" providerId="LiveId" clId="{DE2C9097-3C80-3C42-9329-7ADC3961C609}" dt="2023-06-02T14:10:56.909" v="1079" actId="478"/>
          <ac:spMkLst>
            <pc:docMk/>
            <pc:sldMk cId="1178593535" sldId="269"/>
            <ac:spMk id="6" creationId="{B81269C0-4EF7-96D2-4370-61A979CCD397}"/>
          </ac:spMkLst>
        </pc:spChg>
        <pc:spChg chg="add mod">
          <ac:chgData name="张 桄玮" userId="17d3a1adcc927ed6" providerId="LiveId" clId="{DE2C9097-3C80-3C42-9329-7ADC3961C609}" dt="2023-06-02T14:24:14.381" v="1255" actId="108"/>
          <ac:spMkLst>
            <pc:docMk/>
            <pc:sldMk cId="1178593535" sldId="269"/>
            <ac:spMk id="8" creationId="{04F7C5E5-0223-A193-541E-25AB567F3939}"/>
          </ac:spMkLst>
        </pc:spChg>
        <pc:spChg chg="add del mod">
          <ac:chgData name="张 桄玮" userId="17d3a1adcc927ed6" providerId="LiveId" clId="{DE2C9097-3C80-3C42-9329-7ADC3961C609}" dt="2023-06-02T14:24:57.079" v="1274" actId="478"/>
          <ac:spMkLst>
            <pc:docMk/>
            <pc:sldMk cId="1178593535" sldId="269"/>
            <ac:spMk id="9" creationId="{57783051-D1B0-B402-3D53-05548B1F99AD}"/>
          </ac:spMkLst>
        </pc:spChg>
        <pc:spChg chg="add del mod">
          <ac:chgData name="张 桄玮" userId="17d3a1adcc927ed6" providerId="LiveId" clId="{DE2C9097-3C80-3C42-9329-7ADC3961C609}" dt="2023-06-02T14:24:55.991" v="1273" actId="478"/>
          <ac:spMkLst>
            <pc:docMk/>
            <pc:sldMk cId="1178593535" sldId="269"/>
            <ac:spMk id="11" creationId="{9205A035-BC79-55BE-4ED8-D8C5283D8901}"/>
          </ac:spMkLst>
        </pc:spChg>
        <pc:spChg chg="add mod">
          <ac:chgData name="张 桄玮" userId="17d3a1adcc927ed6" providerId="LiveId" clId="{DE2C9097-3C80-3C42-9329-7ADC3961C609}" dt="2023-06-02T14:28:00.955" v="1556" actId="1076"/>
          <ac:spMkLst>
            <pc:docMk/>
            <pc:sldMk cId="1178593535" sldId="269"/>
            <ac:spMk id="12" creationId="{BB53441D-8CFC-0211-8E00-487F138545B2}"/>
          </ac:spMkLst>
        </pc:spChg>
        <pc:spChg chg="add mod">
          <ac:chgData name="张 桄玮" userId="17d3a1adcc927ed6" providerId="LiveId" clId="{DE2C9097-3C80-3C42-9329-7ADC3961C609}" dt="2023-06-02T14:26:31.881" v="1402" actId="13822"/>
          <ac:spMkLst>
            <pc:docMk/>
            <pc:sldMk cId="1178593535" sldId="269"/>
            <ac:spMk id="13" creationId="{B30BC453-133D-09C4-6BB0-53E12FE7C9F8}"/>
          </ac:spMkLst>
        </pc:spChg>
        <pc:spChg chg="add mod">
          <ac:chgData name="张 桄玮" userId="17d3a1adcc927ed6" providerId="LiveId" clId="{DE2C9097-3C80-3C42-9329-7ADC3961C609}" dt="2023-06-02T14:28:00.955" v="1556" actId="1076"/>
          <ac:spMkLst>
            <pc:docMk/>
            <pc:sldMk cId="1178593535" sldId="269"/>
            <ac:spMk id="14" creationId="{8FEBFCA6-D36B-7172-3B44-5312FC8B9B8B}"/>
          </ac:spMkLst>
        </pc:spChg>
        <pc:picChg chg="del">
          <ac:chgData name="张 桄玮" userId="17d3a1adcc927ed6" providerId="LiveId" clId="{DE2C9097-3C80-3C42-9329-7ADC3961C609}" dt="2023-06-02T14:10:56.909" v="1079" actId="478"/>
          <ac:picMkLst>
            <pc:docMk/>
            <pc:sldMk cId="1178593535" sldId="269"/>
            <ac:picMk id="7" creationId="{DE7FD3D7-7187-F8D2-B235-19FA3C52CFE6}"/>
          </ac:picMkLst>
        </pc:picChg>
        <pc:picChg chg="add del mod">
          <ac:chgData name="张 桄玮" userId="17d3a1adcc927ed6" providerId="LiveId" clId="{DE2C9097-3C80-3C42-9329-7ADC3961C609}" dt="2023-06-02T14:17:39.830" v="1188" actId="478"/>
          <ac:picMkLst>
            <pc:docMk/>
            <pc:sldMk cId="1178593535" sldId="269"/>
            <ac:picMk id="1026" creationId="{517E9E3D-F1DB-5B99-977D-1656019A28F5}"/>
          </ac:picMkLst>
        </pc:picChg>
        <pc:picChg chg="add del mod">
          <ac:chgData name="张 桄玮" userId="17d3a1adcc927ed6" providerId="LiveId" clId="{DE2C9097-3C80-3C42-9329-7ADC3961C609}" dt="2023-06-02T14:17:39.830" v="1188" actId="478"/>
          <ac:picMkLst>
            <pc:docMk/>
            <pc:sldMk cId="1178593535" sldId="269"/>
            <ac:picMk id="1028" creationId="{0CF0C1A5-D8C7-48AD-CA1F-F109EC3D0649}"/>
          </ac:picMkLst>
        </pc:picChg>
      </pc:sldChg>
      <pc:sldChg chg="addSp delSp modSp add mod modAnim">
        <pc:chgData name="张 桄玮" userId="17d3a1adcc927ed6" providerId="LiveId" clId="{DE2C9097-3C80-3C42-9329-7ADC3961C609}" dt="2023-06-02T14:34:26.466" v="1900" actId="1076"/>
        <pc:sldMkLst>
          <pc:docMk/>
          <pc:sldMk cId="2044689035" sldId="270"/>
        </pc:sldMkLst>
        <pc:spChg chg="mod">
          <ac:chgData name="张 桄玮" userId="17d3a1adcc927ed6" providerId="LiveId" clId="{DE2C9097-3C80-3C42-9329-7ADC3961C609}" dt="2023-06-02T14:28:46.684" v="1603" actId="20577"/>
          <ac:spMkLst>
            <pc:docMk/>
            <pc:sldMk cId="2044689035" sldId="270"/>
            <ac:spMk id="3" creationId="{820D8803-6EA9-7907-FEF4-10BD61927643}"/>
          </ac:spMkLst>
        </pc:spChg>
        <pc:spChg chg="add mod">
          <ac:chgData name="张 桄玮" userId="17d3a1adcc927ed6" providerId="LiveId" clId="{DE2C9097-3C80-3C42-9329-7ADC3961C609}" dt="2023-06-02T14:28:59.740" v="1637" actId="20577"/>
          <ac:spMkLst>
            <pc:docMk/>
            <pc:sldMk cId="2044689035" sldId="270"/>
            <ac:spMk id="4" creationId="{A3DCB736-3E3F-27A0-4327-1C3BDF5F7E19}"/>
          </ac:spMkLst>
        </pc:spChg>
        <pc:spChg chg="add mod">
          <ac:chgData name="张 桄玮" userId="17d3a1adcc927ed6" providerId="LiveId" clId="{DE2C9097-3C80-3C42-9329-7ADC3961C609}" dt="2023-06-02T14:34:17.619" v="1898" actId="14100"/>
          <ac:spMkLst>
            <pc:docMk/>
            <pc:sldMk cId="2044689035" sldId="270"/>
            <ac:spMk id="6" creationId="{67C4A6C4-2E30-8725-6ADC-265B71377EAB}"/>
          </ac:spMkLst>
        </pc:spChg>
        <pc:spChg chg="add mod">
          <ac:chgData name="张 桄玮" userId="17d3a1adcc927ed6" providerId="LiveId" clId="{DE2C9097-3C80-3C42-9329-7ADC3961C609}" dt="2023-06-02T14:32:06.155" v="1809" actId="1076"/>
          <ac:spMkLst>
            <pc:docMk/>
            <pc:sldMk cId="2044689035" sldId="270"/>
            <ac:spMk id="7" creationId="{459AA642-C37F-E674-94E3-04CBD5A66442}"/>
          </ac:spMkLst>
        </pc:spChg>
        <pc:spChg chg="del">
          <ac:chgData name="张 桄玮" userId="17d3a1adcc927ed6" providerId="LiveId" clId="{DE2C9097-3C80-3C42-9329-7ADC3961C609}" dt="2023-06-02T14:28:36.359" v="1577" actId="478"/>
          <ac:spMkLst>
            <pc:docMk/>
            <pc:sldMk cId="2044689035" sldId="270"/>
            <ac:spMk id="8" creationId="{04F7C5E5-0223-A193-541E-25AB567F3939}"/>
          </ac:spMkLst>
        </pc:spChg>
        <pc:spChg chg="add del mod">
          <ac:chgData name="张 桄玮" userId="17d3a1adcc927ed6" providerId="LiveId" clId="{DE2C9097-3C80-3C42-9329-7ADC3961C609}" dt="2023-06-02T14:33:37.904" v="1896" actId="478"/>
          <ac:spMkLst>
            <pc:docMk/>
            <pc:sldMk cId="2044689035" sldId="270"/>
            <ac:spMk id="9" creationId="{69732DA8-C17E-4F3D-03F8-01447AC29E0C}"/>
          </ac:spMkLst>
        </pc:spChg>
        <pc:spChg chg="del">
          <ac:chgData name="张 桄玮" userId="17d3a1adcc927ed6" providerId="LiveId" clId="{DE2C9097-3C80-3C42-9329-7ADC3961C609}" dt="2023-06-02T14:28:36.359" v="1577" actId="478"/>
          <ac:spMkLst>
            <pc:docMk/>
            <pc:sldMk cId="2044689035" sldId="270"/>
            <ac:spMk id="12" creationId="{BB53441D-8CFC-0211-8E00-487F138545B2}"/>
          </ac:spMkLst>
        </pc:spChg>
        <pc:spChg chg="del">
          <ac:chgData name="张 桄玮" userId="17d3a1adcc927ed6" providerId="LiveId" clId="{DE2C9097-3C80-3C42-9329-7ADC3961C609}" dt="2023-06-02T14:28:36.359" v="1577" actId="478"/>
          <ac:spMkLst>
            <pc:docMk/>
            <pc:sldMk cId="2044689035" sldId="270"/>
            <ac:spMk id="13" creationId="{B30BC453-133D-09C4-6BB0-53E12FE7C9F8}"/>
          </ac:spMkLst>
        </pc:spChg>
        <pc:spChg chg="del">
          <ac:chgData name="张 桄玮" userId="17d3a1adcc927ed6" providerId="LiveId" clId="{DE2C9097-3C80-3C42-9329-7ADC3961C609}" dt="2023-06-02T14:28:36.359" v="1577" actId="478"/>
          <ac:spMkLst>
            <pc:docMk/>
            <pc:sldMk cId="2044689035" sldId="270"/>
            <ac:spMk id="14" creationId="{8FEBFCA6-D36B-7172-3B44-5312FC8B9B8B}"/>
          </ac:spMkLst>
        </pc:spChg>
        <pc:spChg chg="mod">
          <ac:chgData name="张 桄玮" userId="17d3a1adcc927ed6" providerId="LiveId" clId="{DE2C9097-3C80-3C42-9329-7ADC3961C609}" dt="2023-06-02T14:33:21.848" v="1888"/>
          <ac:spMkLst>
            <pc:docMk/>
            <pc:sldMk cId="2044689035" sldId="270"/>
            <ac:spMk id="16" creationId="{693FDF18-1A5C-8C6B-F398-F908B1CC8C55}"/>
          </ac:spMkLst>
        </pc:spChg>
        <pc:spChg chg="mod">
          <ac:chgData name="张 桄玮" userId="17d3a1adcc927ed6" providerId="LiveId" clId="{DE2C9097-3C80-3C42-9329-7ADC3961C609}" dt="2023-06-02T14:33:30.232" v="1892"/>
          <ac:spMkLst>
            <pc:docMk/>
            <pc:sldMk cId="2044689035" sldId="270"/>
            <ac:spMk id="17" creationId="{E3871944-AA38-2C73-7DD1-466298EB8275}"/>
          </ac:spMkLst>
        </pc:spChg>
        <pc:spChg chg="mod">
          <ac:chgData name="张 桄玮" userId="17d3a1adcc927ed6" providerId="LiveId" clId="{DE2C9097-3C80-3C42-9329-7ADC3961C609}" dt="2023-06-02T14:33:35.932" v="1895" actId="20577"/>
          <ac:spMkLst>
            <pc:docMk/>
            <pc:sldMk cId="2044689035" sldId="270"/>
            <ac:spMk id="18" creationId="{C6B54BA5-CE79-2A8A-5CE3-5A671530B5DC}"/>
          </ac:spMkLst>
        </pc:spChg>
        <pc:grpChg chg="add mod">
          <ac:chgData name="张 桄玮" userId="17d3a1adcc927ed6" providerId="LiveId" clId="{DE2C9097-3C80-3C42-9329-7ADC3961C609}" dt="2023-06-02T14:34:26.466" v="1900" actId="1076"/>
          <ac:grpSpMkLst>
            <pc:docMk/>
            <pc:sldMk cId="2044689035" sldId="270"/>
            <ac:grpSpMk id="15" creationId="{BEBA5281-8DF8-C9AB-D77B-50F3CD04DA11}"/>
          </ac:grpSpMkLst>
        </pc:grpChg>
        <pc:picChg chg="add mod">
          <ac:chgData name="张 桄玮" userId="17d3a1adcc927ed6" providerId="LiveId" clId="{DE2C9097-3C80-3C42-9329-7ADC3961C609}" dt="2023-06-02T14:34:20.595" v="1899" actId="14100"/>
          <ac:picMkLst>
            <pc:docMk/>
            <pc:sldMk cId="2044689035" sldId="270"/>
            <ac:picMk id="5" creationId="{0C70C54E-C32B-0DFF-8D7F-05C8B5560D59}"/>
          </ac:picMkLst>
        </pc:picChg>
      </pc:sldChg>
      <pc:sldChg chg="addSp delSp modSp add mod delAnim">
        <pc:chgData name="张 桄玮" userId="17d3a1adcc927ed6" providerId="LiveId" clId="{DE2C9097-3C80-3C42-9329-7ADC3961C609}" dt="2023-06-02T14:40:49.398" v="2008" actId="1076"/>
        <pc:sldMkLst>
          <pc:docMk/>
          <pc:sldMk cId="3745425499" sldId="271"/>
        </pc:sldMkLst>
        <pc:spChg chg="mod">
          <ac:chgData name="张 桄玮" userId="17d3a1adcc927ed6" providerId="LiveId" clId="{DE2C9097-3C80-3C42-9329-7ADC3961C609}" dt="2023-06-02T14:35:42.540" v="1968" actId="20577"/>
          <ac:spMkLst>
            <pc:docMk/>
            <pc:sldMk cId="3745425499" sldId="271"/>
            <ac:spMk id="3" creationId="{820D8803-6EA9-7907-FEF4-10BD61927643}"/>
          </ac:spMkLst>
        </pc:spChg>
        <pc:spChg chg="del">
          <ac:chgData name="张 桄玮" userId="17d3a1adcc927ed6" providerId="LiveId" clId="{DE2C9097-3C80-3C42-9329-7ADC3961C609}" dt="2023-06-02T14:35:45.735" v="1969" actId="478"/>
          <ac:spMkLst>
            <pc:docMk/>
            <pc:sldMk cId="3745425499" sldId="271"/>
            <ac:spMk id="4" creationId="{A3DCB736-3E3F-27A0-4327-1C3BDF5F7E19}"/>
          </ac:spMkLst>
        </pc:spChg>
        <pc:spChg chg="del">
          <ac:chgData name="张 桄玮" userId="17d3a1adcc927ed6" providerId="LiveId" clId="{DE2C9097-3C80-3C42-9329-7ADC3961C609}" dt="2023-06-02T14:35:45.735" v="1969" actId="478"/>
          <ac:spMkLst>
            <pc:docMk/>
            <pc:sldMk cId="3745425499" sldId="271"/>
            <ac:spMk id="6" creationId="{67C4A6C4-2E30-8725-6ADC-265B71377EAB}"/>
          </ac:spMkLst>
        </pc:spChg>
        <pc:spChg chg="del">
          <ac:chgData name="张 桄玮" userId="17d3a1adcc927ed6" providerId="LiveId" clId="{DE2C9097-3C80-3C42-9329-7ADC3961C609}" dt="2023-06-02T14:35:45.735" v="1969" actId="478"/>
          <ac:spMkLst>
            <pc:docMk/>
            <pc:sldMk cId="3745425499" sldId="271"/>
            <ac:spMk id="7" creationId="{459AA642-C37F-E674-94E3-04CBD5A66442}"/>
          </ac:spMkLst>
        </pc:spChg>
        <pc:spChg chg="add mod">
          <ac:chgData name="张 桄玮" userId="17d3a1adcc927ed6" providerId="LiveId" clId="{DE2C9097-3C80-3C42-9329-7ADC3961C609}" dt="2023-06-02T14:40:46.243" v="2007" actId="20577"/>
          <ac:spMkLst>
            <pc:docMk/>
            <pc:sldMk cId="3745425499" sldId="271"/>
            <ac:spMk id="9" creationId="{4935AD39-8B98-096D-DC21-24B51784702A}"/>
          </ac:spMkLst>
        </pc:spChg>
        <pc:spChg chg="add mod">
          <ac:chgData name="张 桄玮" userId="17d3a1adcc927ed6" providerId="LiveId" clId="{DE2C9097-3C80-3C42-9329-7ADC3961C609}" dt="2023-06-02T14:40:49.398" v="2008" actId="1076"/>
          <ac:spMkLst>
            <pc:docMk/>
            <pc:sldMk cId="3745425499" sldId="271"/>
            <ac:spMk id="13" creationId="{01B87DC1-DB1C-DE4F-EA1C-CFE7B0935F48}"/>
          </ac:spMkLst>
        </pc:spChg>
        <pc:grpChg chg="del">
          <ac:chgData name="张 桄玮" userId="17d3a1adcc927ed6" providerId="LiveId" clId="{DE2C9097-3C80-3C42-9329-7ADC3961C609}" dt="2023-06-02T14:35:45.735" v="1969" actId="478"/>
          <ac:grpSpMkLst>
            <pc:docMk/>
            <pc:sldMk cId="3745425499" sldId="271"/>
            <ac:grpSpMk id="15" creationId="{BEBA5281-8DF8-C9AB-D77B-50F3CD04DA11}"/>
          </ac:grpSpMkLst>
        </pc:grpChg>
        <pc:picChg chg="del">
          <ac:chgData name="张 桄玮" userId="17d3a1adcc927ed6" providerId="LiveId" clId="{DE2C9097-3C80-3C42-9329-7ADC3961C609}" dt="2023-06-02T14:35:47.331" v="1970" actId="478"/>
          <ac:picMkLst>
            <pc:docMk/>
            <pc:sldMk cId="3745425499" sldId="271"/>
            <ac:picMk id="5" creationId="{0C70C54E-C32B-0DFF-8D7F-05C8B5560D59}"/>
          </ac:picMkLst>
        </pc:picChg>
        <pc:picChg chg="add mod">
          <ac:chgData name="张 桄玮" userId="17d3a1adcc927ed6" providerId="LiveId" clId="{DE2C9097-3C80-3C42-9329-7ADC3961C609}" dt="2023-06-02T14:39:57.038" v="2000" actId="1076"/>
          <ac:picMkLst>
            <pc:docMk/>
            <pc:sldMk cId="3745425499" sldId="271"/>
            <ac:picMk id="10" creationId="{618F6365-F580-4CBC-3658-3B80AFD88B6D}"/>
          </ac:picMkLst>
        </pc:picChg>
      </pc:sldChg>
      <pc:sldChg chg="add del">
        <pc:chgData name="张 桄玮" userId="17d3a1adcc927ed6" providerId="LiveId" clId="{DE2C9097-3C80-3C42-9329-7ADC3961C609}" dt="2023-06-02T14:34:42.379" v="1902" actId="2696"/>
        <pc:sldMkLst>
          <pc:docMk/>
          <pc:sldMk cId="3790640918" sldId="271"/>
        </pc:sldMkLst>
      </pc:sldChg>
      <pc:sldChg chg="modSp add mod">
        <pc:chgData name="张 桄玮" userId="17d3a1adcc927ed6" providerId="LiveId" clId="{DE2C9097-3C80-3C42-9329-7ADC3961C609}" dt="2023-06-02T14:53:13.634" v="2393" actId="20577"/>
        <pc:sldMkLst>
          <pc:docMk/>
          <pc:sldMk cId="3596329383" sldId="272"/>
        </pc:sldMkLst>
        <pc:spChg chg="mod">
          <ac:chgData name="张 桄玮" userId="17d3a1adcc927ed6" providerId="LiveId" clId="{DE2C9097-3C80-3C42-9329-7ADC3961C609}" dt="2023-06-02T14:53:13.634" v="2393" actId="20577"/>
          <ac:spMkLst>
            <pc:docMk/>
            <pc:sldMk cId="3596329383" sldId="272"/>
            <ac:spMk id="3" creationId="{450C0003-C9A9-5B1F-EBF9-A99CF7C966A6}"/>
          </ac:spMkLst>
        </pc:spChg>
      </pc:sldChg>
      <pc:sldChg chg="addSp delSp modSp new mod">
        <pc:chgData name="张 桄玮" userId="17d3a1adcc927ed6" providerId="LiveId" clId="{DE2C9097-3C80-3C42-9329-7ADC3961C609}" dt="2023-06-02T15:07:02.632" v="3167" actId="20577"/>
        <pc:sldMkLst>
          <pc:docMk/>
          <pc:sldMk cId="8688425" sldId="273"/>
        </pc:sldMkLst>
        <pc:spChg chg="del mod">
          <ac:chgData name="张 桄玮" userId="17d3a1adcc927ed6" providerId="LiveId" clId="{DE2C9097-3C80-3C42-9329-7ADC3961C609}" dt="2023-06-02T14:42:49.304" v="2102" actId="478"/>
          <ac:spMkLst>
            <pc:docMk/>
            <pc:sldMk cId="8688425" sldId="273"/>
            <ac:spMk id="3" creationId="{A227AB29-2AD6-B04A-E4C2-FB5900E14844}"/>
          </ac:spMkLst>
        </pc:spChg>
        <pc:spChg chg="add del mod">
          <ac:chgData name="张 桄玮" userId="17d3a1adcc927ed6" providerId="LiveId" clId="{DE2C9097-3C80-3C42-9329-7ADC3961C609}" dt="2023-06-02T15:06:53.030" v="3121" actId="478"/>
          <ac:spMkLst>
            <pc:docMk/>
            <pc:sldMk cId="8688425" sldId="273"/>
            <ac:spMk id="5" creationId="{9CA4B6CE-4E2B-7DEA-DF5E-7C865E48BFE1}"/>
          </ac:spMkLst>
        </pc:spChg>
        <pc:spChg chg="add mod">
          <ac:chgData name="张 桄玮" userId="17d3a1adcc927ed6" providerId="LiveId" clId="{DE2C9097-3C80-3C42-9329-7ADC3961C609}" dt="2023-06-02T15:07:02.632" v="3167" actId="20577"/>
          <ac:spMkLst>
            <pc:docMk/>
            <pc:sldMk cId="8688425" sldId="273"/>
            <ac:spMk id="7" creationId="{272E7C5A-014F-1905-1BB6-FA9C9B08F933}"/>
          </ac:spMkLst>
        </pc:spChg>
      </pc:sldChg>
      <pc:sldChg chg="new del">
        <pc:chgData name="张 桄玮" userId="17d3a1adcc927ed6" providerId="LiveId" clId="{DE2C9097-3C80-3C42-9329-7ADC3961C609}" dt="2023-06-02T14:41:56.684" v="2036" actId="680"/>
        <pc:sldMkLst>
          <pc:docMk/>
          <pc:sldMk cId="2858285657" sldId="273"/>
        </pc:sldMkLst>
      </pc:sldChg>
      <pc:sldChg chg="addSp delSp modSp add del mod ord">
        <pc:chgData name="张 桄玮" userId="17d3a1adcc927ed6" providerId="LiveId" clId="{DE2C9097-3C80-3C42-9329-7ADC3961C609}" dt="2023-06-02T15:07:10.070" v="3168" actId="2696"/>
        <pc:sldMkLst>
          <pc:docMk/>
          <pc:sldMk cId="3998645966" sldId="274"/>
        </pc:sldMkLst>
        <pc:spChg chg="mod">
          <ac:chgData name="张 桄玮" userId="17d3a1adcc927ed6" providerId="LiveId" clId="{DE2C9097-3C80-3C42-9329-7ADC3961C609}" dt="2023-06-02T14:44:31.171" v="2135" actId="20577"/>
          <ac:spMkLst>
            <pc:docMk/>
            <pc:sldMk cId="3998645966" sldId="274"/>
            <ac:spMk id="3" creationId="{820D8803-6EA9-7907-FEF4-10BD61927643}"/>
          </ac:spMkLst>
        </pc:spChg>
        <pc:spChg chg="del">
          <ac:chgData name="张 桄玮" userId="17d3a1adcc927ed6" providerId="LiveId" clId="{DE2C9097-3C80-3C42-9329-7ADC3961C609}" dt="2023-06-02T14:44:35.913" v="2136" actId="478"/>
          <ac:spMkLst>
            <pc:docMk/>
            <pc:sldMk cId="3998645966" sldId="274"/>
            <ac:spMk id="9" creationId="{4935AD39-8B98-096D-DC21-24B51784702A}"/>
          </ac:spMkLst>
        </pc:spChg>
        <pc:spChg chg="del">
          <ac:chgData name="张 桄玮" userId="17d3a1adcc927ed6" providerId="LiveId" clId="{DE2C9097-3C80-3C42-9329-7ADC3961C609}" dt="2023-06-02T14:44:35.913" v="2136" actId="478"/>
          <ac:spMkLst>
            <pc:docMk/>
            <pc:sldMk cId="3998645966" sldId="274"/>
            <ac:spMk id="13" creationId="{01B87DC1-DB1C-DE4F-EA1C-CFE7B0935F48}"/>
          </ac:spMkLst>
        </pc:spChg>
        <pc:picChg chg="add mod">
          <ac:chgData name="张 桄玮" userId="17d3a1adcc927ed6" providerId="LiveId" clId="{DE2C9097-3C80-3C42-9329-7ADC3961C609}" dt="2023-06-02T14:47:54.793" v="2243" actId="1036"/>
          <ac:picMkLst>
            <pc:docMk/>
            <pc:sldMk cId="3998645966" sldId="274"/>
            <ac:picMk id="4" creationId="{1CCAA1F3-7019-03B5-9DF3-A692E53CD8F3}"/>
          </ac:picMkLst>
        </pc:picChg>
        <pc:picChg chg="add mod">
          <ac:chgData name="张 桄玮" userId="17d3a1adcc927ed6" providerId="LiveId" clId="{DE2C9097-3C80-3C42-9329-7ADC3961C609}" dt="2023-06-02T14:47:52.899" v="2238" actId="1037"/>
          <ac:picMkLst>
            <pc:docMk/>
            <pc:sldMk cId="3998645966" sldId="274"/>
            <ac:picMk id="5" creationId="{2184E45A-0CEC-3D40-234A-933947B231A3}"/>
          </ac:picMkLst>
        </pc:picChg>
        <pc:picChg chg="del">
          <ac:chgData name="张 桄玮" userId="17d3a1adcc927ed6" providerId="LiveId" clId="{DE2C9097-3C80-3C42-9329-7ADC3961C609}" dt="2023-06-02T14:44:35.913" v="2136" actId="478"/>
          <ac:picMkLst>
            <pc:docMk/>
            <pc:sldMk cId="3998645966" sldId="274"/>
            <ac:picMk id="10" creationId="{618F6365-F580-4CBC-3658-3B80AFD88B6D}"/>
          </ac:picMkLst>
        </pc:picChg>
      </pc:sldChg>
      <pc:sldChg chg="add del">
        <pc:chgData name="张 桄玮" userId="17d3a1adcc927ed6" providerId="LiveId" clId="{DE2C9097-3C80-3C42-9329-7ADC3961C609}" dt="2023-06-02T15:07:25.368" v="3171" actId="2696"/>
        <pc:sldMkLst>
          <pc:docMk/>
          <pc:sldMk cId="2089724078" sldId="275"/>
        </pc:sldMkLst>
      </pc:sldChg>
      <pc:sldChg chg="addSp delSp modSp add del mod">
        <pc:chgData name="张 桄玮" userId="17d3a1adcc927ed6" providerId="LiveId" clId="{DE2C9097-3C80-3C42-9329-7ADC3961C609}" dt="2023-06-02T15:07:10.070" v="3168" actId="2696"/>
        <pc:sldMkLst>
          <pc:docMk/>
          <pc:sldMk cId="510860977" sldId="276"/>
        </pc:sldMkLst>
        <pc:spChg chg="mod">
          <ac:chgData name="张 桄玮" userId="17d3a1adcc927ed6" providerId="LiveId" clId="{DE2C9097-3C80-3C42-9329-7ADC3961C609}" dt="2023-06-02T14:49:34.720" v="2266" actId="20577"/>
          <ac:spMkLst>
            <pc:docMk/>
            <pc:sldMk cId="510860977" sldId="276"/>
            <ac:spMk id="3" creationId="{820D8803-6EA9-7907-FEF4-10BD61927643}"/>
          </ac:spMkLst>
        </pc:spChg>
        <pc:spChg chg="del">
          <ac:chgData name="张 桄玮" userId="17d3a1adcc927ed6" providerId="LiveId" clId="{DE2C9097-3C80-3C42-9329-7ADC3961C609}" dt="2023-06-02T14:45:49.931" v="2159" actId="478"/>
          <ac:spMkLst>
            <pc:docMk/>
            <pc:sldMk cId="510860977" sldId="276"/>
            <ac:spMk id="8" creationId="{04F7C5E5-0223-A193-541E-25AB567F3939}"/>
          </ac:spMkLst>
        </pc:spChg>
        <pc:spChg chg="del">
          <ac:chgData name="张 桄玮" userId="17d3a1adcc927ed6" providerId="LiveId" clId="{DE2C9097-3C80-3C42-9329-7ADC3961C609}" dt="2023-06-02T14:45:49.931" v="2159" actId="478"/>
          <ac:spMkLst>
            <pc:docMk/>
            <pc:sldMk cId="510860977" sldId="276"/>
            <ac:spMk id="12" creationId="{BB53441D-8CFC-0211-8E00-487F138545B2}"/>
          </ac:spMkLst>
        </pc:spChg>
        <pc:spChg chg="del">
          <ac:chgData name="张 桄玮" userId="17d3a1adcc927ed6" providerId="LiveId" clId="{DE2C9097-3C80-3C42-9329-7ADC3961C609}" dt="2023-06-02T14:45:49.931" v="2159" actId="478"/>
          <ac:spMkLst>
            <pc:docMk/>
            <pc:sldMk cId="510860977" sldId="276"/>
            <ac:spMk id="13" creationId="{B30BC453-133D-09C4-6BB0-53E12FE7C9F8}"/>
          </ac:spMkLst>
        </pc:spChg>
        <pc:spChg chg="del">
          <ac:chgData name="张 桄玮" userId="17d3a1adcc927ed6" providerId="LiveId" clId="{DE2C9097-3C80-3C42-9329-7ADC3961C609}" dt="2023-06-02T14:45:49.931" v="2159" actId="478"/>
          <ac:spMkLst>
            <pc:docMk/>
            <pc:sldMk cId="510860977" sldId="276"/>
            <ac:spMk id="14" creationId="{8FEBFCA6-D36B-7172-3B44-5312FC8B9B8B}"/>
          </ac:spMkLst>
        </pc:spChg>
        <pc:picChg chg="add mod">
          <ac:chgData name="张 桄玮" userId="17d3a1adcc927ed6" providerId="LiveId" clId="{DE2C9097-3C80-3C42-9329-7ADC3961C609}" dt="2023-06-02T14:49:38.179" v="2267" actId="1076"/>
          <ac:picMkLst>
            <pc:docMk/>
            <pc:sldMk cId="510860977" sldId="276"/>
            <ac:picMk id="4" creationId="{E3AAB47B-2378-EFD9-A4A9-3EFADF47E6A3}"/>
          </ac:picMkLst>
        </pc:picChg>
        <pc:picChg chg="add mod">
          <ac:chgData name="张 桄玮" userId="17d3a1adcc927ed6" providerId="LiveId" clId="{DE2C9097-3C80-3C42-9329-7ADC3961C609}" dt="2023-06-02T14:49:38.179" v="2267" actId="1076"/>
          <ac:picMkLst>
            <pc:docMk/>
            <pc:sldMk cId="510860977" sldId="276"/>
            <ac:picMk id="5" creationId="{886BD89B-E250-1758-81FF-C8ABA673EBE5}"/>
          </ac:picMkLst>
        </pc:picChg>
      </pc:sldChg>
      <pc:sldChg chg="addSp delSp modSp add del mod">
        <pc:chgData name="张 桄玮" userId="17d3a1adcc927ed6" providerId="LiveId" clId="{DE2C9097-3C80-3C42-9329-7ADC3961C609}" dt="2023-06-02T15:07:10.070" v="3168" actId="2696"/>
        <pc:sldMkLst>
          <pc:docMk/>
          <pc:sldMk cId="1231785633" sldId="277"/>
        </pc:sldMkLst>
        <pc:spChg chg="mod">
          <ac:chgData name="张 桄玮" userId="17d3a1adcc927ed6" providerId="LiveId" clId="{DE2C9097-3C80-3C42-9329-7ADC3961C609}" dt="2023-06-02T14:46:34.430" v="2230" actId="20577"/>
          <ac:spMkLst>
            <pc:docMk/>
            <pc:sldMk cId="1231785633" sldId="277"/>
            <ac:spMk id="3" creationId="{820D8803-6EA9-7907-FEF4-10BD61927643}"/>
          </ac:spMkLst>
        </pc:spChg>
        <pc:picChg chg="del">
          <ac:chgData name="张 桄玮" userId="17d3a1adcc927ed6" providerId="LiveId" clId="{DE2C9097-3C80-3C42-9329-7ADC3961C609}" dt="2023-06-02T14:46:16.588" v="2195" actId="478"/>
          <ac:picMkLst>
            <pc:docMk/>
            <pc:sldMk cId="1231785633" sldId="277"/>
            <ac:picMk id="4" creationId="{E3AAB47B-2378-EFD9-A4A9-3EFADF47E6A3}"/>
          </ac:picMkLst>
        </pc:picChg>
        <pc:picChg chg="add mod">
          <ac:chgData name="张 桄玮" userId="17d3a1adcc927ed6" providerId="LiveId" clId="{DE2C9097-3C80-3C42-9329-7ADC3961C609}" dt="2023-06-02T14:46:20.928" v="2198" actId="1076"/>
          <ac:picMkLst>
            <pc:docMk/>
            <pc:sldMk cId="1231785633" sldId="277"/>
            <ac:picMk id="5" creationId="{907EC7FE-535C-01DF-5C8D-4792F47CF03D}"/>
          </ac:picMkLst>
        </pc:picChg>
      </pc:sldChg>
      <pc:sldChg chg="addSp modSp add del mod">
        <pc:chgData name="张 桄玮" userId="17d3a1adcc927ed6" providerId="LiveId" clId="{DE2C9097-3C80-3C42-9329-7ADC3961C609}" dt="2023-06-02T14:53:22.169" v="2394" actId="2696"/>
        <pc:sldMkLst>
          <pc:docMk/>
          <pc:sldMk cId="1902154620" sldId="278"/>
        </pc:sldMkLst>
        <pc:spChg chg="mod">
          <ac:chgData name="张 桄玮" userId="17d3a1adcc927ed6" providerId="LiveId" clId="{DE2C9097-3C80-3C42-9329-7ADC3961C609}" dt="2023-06-02T14:51:11.689" v="2344" actId="20577"/>
          <ac:spMkLst>
            <pc:docMk/>
            <pc:sldMk cId="1902154620" sldId="278"/>
            <ac:spMk id="5" creationId="{9CA4B6CE-4E2B-7DEA-DF5E-7C865E48BFE1}"/>
          </ac:spMkLst>
        </pc:spChg>
        <pc:picChg chg="add mod">
          <ac:chgData name="张 桄玮" userId="17d3a1adcc927ed6" providerId="LiveId" clId="{DE2C9097-3C80-3C42-9329-7ADC3961C609}" dt="2023-06-02T14:51:33.709" v="2349" actId="1076"/>
          <ac:picMkLst>
            <pc:docMk/>
            <pc:sldMk cId="1902154620" sldId="278"/>
            <ac:picMk id="3" creationId="{65D5FBEB-EE9C-5354-3AF7-793FFE5EAEDF}"/>
          </ac:picMkLst>
        </pc:picChg>
        <pc:picChg chg="add mod">
          <ac:chgData name="张 桄玮" userId="17d3a1adcc927ed6" providerId="LiveId" clId="{DE2C9097-3C80-3C42-9329-7ADC3961C609}" dt="2023-06-02T14:51:38.684" v="2351" actId="1076"/>
          <ac:picMkLst>
            <pc:docMk/>
            <pc:sldMk cId="1902154620" sldId="278"/>
            <ac:picMk id="4" creationId="{0254F186-ED36-48C8-BBE6-BEB0783716A9}"/>
          </ac:picMkLst>
        </pc:picChg>
      </pc:sldChg>
      <pc:sldChg chg="modSp add mod">
        <pc:chgData name="张 桄玮" userId="17d3a1adcc927ed6" providerId="LiveId" clId="{DE2C9097-3C80-3C42-9329-7ADC3961C609}" dt="2023-06-02T14:53:04.502" v="2392" actId="20577"/>
        <pc:sldMkLst>
          <pc:docMk/>
          <pc:sldMk cId="1664244991" sldId="279"/>
        </pc:sldMkLst>
        <pc:spChg chg="mod">
          <ac:chgData name="张 桄玮" userId="17d3a1adcc927ed6" providerId="LiveId" clId="{DE2C9097-3C80-3C42-9329-7ADC3961C609}" dt="2023-06-02T14:53:04.502" v="2392" actId="20577"/>
          <ac:spMkLst>
            <pc:docMk/>
            <pc:sldMk cId="1664244991" sldId="279"/>
            <ac:spMk id="3" creationId="{450C0003-C9A9-5B1F-EBF9-A99CF7C966A6}"/>
          </ac:spMkLst>
        </pc:spChg>
      </pc:sldChg>
      <pc:sldChg chg="addSp delSp modSp new mod modAnim">
        <pc:chgData name="张 桄玮" userId="17d3a1adcc927ed6" providerId="LiveId" clId="{DE2C9097-3C80-3C42-9329-7ADC3961C609}" dt="2023-06-02T15:00:07.068" v="2611" actId="20577"/>
        <pc:sldMkLst>
          <pc:docMk/>
          <pc:sldMk cId="1485631424" sldId="280"/>
        </pc:sldMkLst>
        <pc:spChg chg="mod">
          <ac:chgData name="张 桄玮" userId="17d3a1adcc927ed6" providerId="LiveId" clId="{DE2C9097-3C80-3C42-9329-7ADC3961C609}" dt="2023-06-02T14:54:44.336" v="2416" actId="20577"/>
          <ac:spMkLst>
            <pc:docMk/>
            <pc:sldMk cId="1485631424" sldId="280"/>
            <ac:spMk id="3" creationId="{E832B3F8-B681-9875-D7CA-FB4FEDF22672}"/>
          </ac:spMkLst>
        </pc:spChg>
        <pc:spChg chg="mod">
          <ac:chgData name="张 桄玮" userId="17d3a1adcc927ed6" providerId="LiveId" clId="{DE2C9097-3C80-3C42-9329-7ADC3961C609}" dt="2023-06-02T14:59:49.176" v="2606" actId="14100"/>
          <ac:spMkLst>
            <pc:docMk/>
            <pc:sldMk cId="1485631424" sldId="280"/>
            <ac:spMk id="10" creationId="{467ACA72-5809-DB7B-3C44-E663D44AB7F2}"/>
          </ac:spMkLst>
        </pc:spChg>
        <pc:spChg chg="mod">
          <ac:chgData name="张 桄玮" userId="17d3a1adcc927ed6" providerId="LiveId" clId="{DE2C9097-3C80-3C42-9329-7ADC3961C609}" dt="2023-06-02T14:59:06.166" v="2557"/>
          <ac:spMkLst>
            <pc:docMk/>
            <pc:sldMk cId="1485631424" sldId="280"/>
            <ac:spMk id="11" creationId="{35796E32-34FB-615A-3724-39FFDDE7671C}"/>
          </ac:spMkLst>
        </pc:spChg>
        <pc:spChg chg="mod">
          <ac:chgData name="张 桄玮" userId="17d3a1adcc927ed6" providerId="LiveId" clId="{DE2C9097-3C80-3C42-9329-7ADC3961C609}" dt="2023-06-02T15:00:07.068" v="2611" actId="20577"/>
          <ac:spMkLst>
            <pc:docMk/>
            <pc:sldMk cId="1485631424" sldId="280"/>
            <ac:spMk id="12" creationId="{669CE520-C871-EE59-14E9-2C47CB137D30}"/>
          </ac:spMkLst>
        </pc:spChg>
        <pc:spChg chg="add del mod">
          <ac:chgData name="张 桄玮" userId="17d3a1adcc927ed6" providerId="LiveId" clId="{DE2C9097-3C80-3C42-9329-7ADC3961C609}" dt="2023-06-02T14:59:31.992" v="2602" actId="478"/>
          <ac:spMkLst>
            <pc:docMk/>
            <pc:sldMk cId="1485631424" sldId="280"/>
            <ac:spMk id="13" creationId="{BF17A16C-2A7F-F465-2B18-B682E35E7CA8}"/>
          </ac:spMkLst>
        </pc:spChg>
        <pc:grpChg chg="add mod">
          <ac:chgData name="张 桄玮" userId="17d3a1adcc927ed6" providerId="LiveId" clId="{DE2C9097-3C80-3C42-9329-7ADC3961C609}" dt="2023-06-02T15:00:00.468" v="2610" actId="1076"/>
          <ac:grpSpMkLst>
            <pc:docMk/>
            <pc:sldMk cId="1485631424" sldId="280"/>
            <ac:grpSpMk id="9" creationId="{AEE849BA-F448-310F-71CE-7472744C0EA6}"/>
          </ac:grpSpMkLst>
        </pc:grpChg>
        <pc:picChg chg="add del mod">
          <ac:chgData name="张 桄玮" userId="17d3a1adcc927ed6" providerId="LiveId" clId="{DE2C9097-3C80-3C42-9329-7ADC3961C609}" dt="2023-06-02T14:57:14.124" v="2532" actId="478"/>
          <ac:picMkLst>
            <pc:docMk/>
            <pc:sldMk cId="1485631424" sldId="280"/>
            <ac:picMk id="4" creationId="{93B9E979-980A-D395-C795-C0E9A87D12BF}"/>
          </ac:picMkLst>
        </pc:picChg>
        <pc:picChg chg="add del mod">
          <ac:chgData name="张 桄玮" userId="17d3a1adcc927ed6" providerId="LiveId" clId="{DE2C9097-3C80-3C42-9329-7ADC3961C609}" dt="2023-06-02T14:58:22.750" v="2539" actId="478"/>
          <ac:picMkLst>
            <pc:docMk/>
            <pc:sldMk cId="1485631424" sldId="280"/>
            <ac:picMk id="5" creationId="{9E743E51-3DA7-A09E-0092-EC397AEBFA6A}"/>
          </ac:picMkLst>
        </pc:picChg>
        <pc:picChg chg="add mod modCrop">
          <ac:chgData name="张 桄玮" userId="17d3a1adcc927ed6" providerId="LiveId" clId="{DE2C9097-3C80-3C42-9329-7ADC3961C609}" dt="2023-06-02T14:59:56.404" v="2608" actId="1076"/>
          <ac:picMkLst>
            <pc:docMk/>
            <pc:sldMk cId="1485631424" sldId="280"/>
            <ac:picMk id="7" creationId="{6B182381-675B-D8AB-115D-D28029C74DBC}"/>
          </ac:picMkLst>
        </pc:picChg>
        <pc:picChg chg="add mod modCrop">
          <ac:chgData name="张 桄玮" userId="17d3a1adcc927ed6" providerId="LiveId" clId="{DE2C9097-3C80-3C42-9329-7ADC3961C609}" dt="2023-06-02T14:59:58.845" v="2609" actId="1076"/>
          <ac:picMkLst>
            <pc:docMk/>
            <pc:sldMk cId="1485631424" sldId="280"/>
            <ac:picMk id="8" creationId="{C8A11557-21EA-022D-24E1-368761BA81B2}"/>
          </ac:picMkLst>
        </pc:picChg>
      </pc:sldChg>
      <pc:sldChg chg="addSp modSp add mod">
        <pc:chgData name="张 桄玮" userId="17d3a1adcc927ed6" providerId="LiveId" clId="{DE2C9097-3C80-3C42-9329-7ADC3961C609}" dt="2023-06-02T15:06:26.403" v="3120" actId="20577"/>
        <pc:sldMkLst>
          <pc:docMk/>
          <pc:sldMk cId="2085201063" sldId="281"/>
        </pc:sldMkLst>
        <pc:spChg chg="mod">
          <ac:chgData name="张 桄玮" userId="17d3a1adcc927ed6" providerId="LiveId" clId="{DE2C9097-3C80-3C42-9329-7ADC3961C609}" dt="2023-06-02T14:54:51.933" v="2452" actId="20577"/>
          <ac:spMkLst>
            <pc:docMk/>
            <pc:sldMk cId="2085201063" sldId="281"/>
            <ac:spMk id="3" creationId="{E832B3F8-B681-9875-D7CA-FB4FEDF22672}"/>
          </ac:spMkLst>
        </pc:spChg>
        <pc:spChg chg="add mod">
          <ac:chgData name="张 桄玮" userId="17d3a1adcc927ed6" providerId="LiveId" clId="{DE2C9097-3C80-3C42-9329-7ADC3961C609}" dt="2023-06-02T15:06:26.403" v="3120" actId="20577"/>
          <ac:spMkLst>
            <pc:docMk/>
            <pc:sldMk cId="2085201063" sldId="281"/>
            <ac:spMk id="4" creationId="{56FC89B5-2837-7C9D-83CE-6792E4B1DC66}"/>
          </ac:spMkLst>
        </pc:spChg>
      </pc:sldChg>
      <pc:sldChg chg="addSp delSp modSp add mod delAnim">
        <pc:chgData name="张 桄玮" userId="17d3a1adcc927ed6" providerId="LiveId" clId="{DE2C9097-3C80-3C42-9329-7ADC3961C609}" dt="2023-06-02T14:56:20.832" v="2528" actId="1440"/>
        <pc:sldMkLst>
          <pc:docMk/>
          <pc:sldMk cId="1451341643" sldId="282"/>
        </pc:sldMkLst>
        <pc:spChg chg="del">
          <ac:chgData name="张 桄玮" userId="17d3a1adcc927ed6" providerId="LiveId" clId="{DE2C9097-3C80-3C42-9329-7ADC3961C609}" dt="2023-06-02T14:56:02.326" v="2519" actId="478"/>
          <ac:spMkLst>
            <pc:docMk/>
            <pc:sldMk cId="1451341643" sldId="282"/>
            <ac:spMk id="4" creationId="{A3DCB736-3E3F-27A0-4327-1C3BDF5F7E19}"/>
          </ac:spMkLst>
        </pc:spChg>
        <pc:spChg chg="del">
          <ac:chgData name="张 桄玮" userId="17d3a1adcc927ed6" providerId="LiveId" clId="{DE2C9097-3C80-3C42-9329-7ADC3961C609}" dt="2023-06-02T14:56:02.326" v="2519" actId="478"/>
          <ac:spMkLst>
            <pc:docMk/>
            <pc:sldMk cId="1451341643" sldId="282"/>
            <ac:spMk id="6" creationId="{67C4A6C4-2E30-8725-6ADC-265B71377EAB}"/>
          </ac:spMkLst>
        </pc:spChg>
        <pc:spChg chg="del">
          <ac:chgData name="张 桄玮" userId="17d3a1adcc927ed6" providerId="LiveId" clId="{DE2C9097-3C80-3C42-9329-7ADC3961C609}" dt="2023-06-02T14:56:06.057" v="2521" actId="478"/>
          <ac:spMkLst>
            <pc:docMk/>
            <pc:sldMk cId="1451341643" sldId="282"/>
            <ac:spMk id="7" creationId="{459AA642-C37F-E674-94E3-04CBD5A66442}"/>
          </ac:spMkLst>
        </pc:spChg>
        <pc:grpChg chg="del">
          <ac:chgData name="张 桄玮" userId="17d3a1adcc927ed6" providerId="LiveId" clId="{DE2C9097-3C80-3C42-9329-7ADC3961C609}" dt="2023-06-02T14:56:02.326" v="2519" actId="478"/>
          <ac:grpSpMkLst>
            <pc:docMk/>
            <pc:sldMk cId="1451341643" sldId="282"/>
            <ac:grpSpMk id="15" creationId="{BEBA5281-8DF8-C9AB-D77B-50F3CD04DA11}"/>
          </ac:grpSpMkLst>
        </pc:grpChg>
        <pc:picChg chg="del">
          <ac:chgData name="张 桄玮" userId="17d3a1adcc927ed6" providerId="LiveId" clId="{DE2C9097-3C80-3C42-9329-7ADC3961C609}" dt="2023-06-02T14:56:03" v="2520" actId="478"/>
          <ac:picMkLst>
            <pc:docMk/>
            <pc:sldMk cId="1451341643" sldId="282"/>
            <ac:picMk id="5" creationId="{0C70C54E-C32B-0DFF-8D7F-05C8B5560D59}"/>
          </ac:picMkLst>
        </pc:picChg>
        <pc:picChg chg="add mod">
          <ac:chgData name="张 桄玮" userId="17d3a1adcc927ed6" providerId="LiveId" clId="{DE2C9097-3C80-3C42-9329-7ADC3961C609}" dt="2023-06-02T14:56:20.832" v="2528" actId="1440"/>
          <ac:picMkLst>
            <pc:docMk/>
            <pc:sldMk cId="1451341643" sldId="282"/>
            <ac:picMk id="8" creationId="{FE6B7248-BFBC-B5CA-C72D-E0621EAB150E}"/>
          </ac:picMkLst>
        </pc:picChg>
      </pc:sldChg>
      <pc:sldChg chg="modSp add mod">
        <pc:chgData name="张 桄玮" userId="17d3a1adcc927ed6" providerId="LiveId" clId="{DE2C9097-3C80-3C42-9329-7ADC3961C609}" dt="2023-06-02T15:04:51.786" v="3064" actId="1076"/>
        <pc:sldMkLst>
          <pc:docMk/>
          <pc:sldMk cId="2802747691" sldId="283"/>
        </pc:sldMkLst>
        <pc:spChg chg="mod">
          <ac:chgData name="张 桄玮" userId="17d3a1adcc927ed6" providerId="LiveId" clId="{DE2C9097-3C80-3C42-9329-7ADC3961C609}" dt="2023-06-02T15:04:48.755" v="3063" actId="20577"/>
          <ac:spMkLst>
            <pc:docMk/>
            <pc:sldMk cId="2802747691" sldId="283"/>
            <ac:spMk id="3" creationId="{E832B3F8-B681-9875-D7CA-FB4FEDF22672}"/>
          </ac:spMkLst>
        </pc:spChg>
        <pc:picChg chg="mod">
          <ac:chgData name="张 桄玮" userId="17d3a1adcc927ed6" providerId="LiveId" clId="{DE2C9097-3C80-3C42-9329-7ADC3961C609}" dt="2023-06-02T15:04:51.786" v="3064" actId="1076"/>
          <ac:picMkLst>
            <pc:docMk/>
            <pc:sldMk cId="2802747691" sldId="283"/>
            <ac:picMk id="4" creationId="{93B9E979-980A-D395-C795-C0E9A87D12BF}"/>
          </ac:picMkLst>
        </pc:picChg>
      </pc:sldChg>
      <pc:sldChg chg="addSp delSp modSp add mod">
        <pc:chgData name="张 桄玮" userId="17d3a1adcc927ed6" providerId="LiveId" clId="{DE2C9097-3C80-3C42-9329-7ADC3961C609}" dt="2023-06-02T15:04:11.336" v="3011" actId="14100"/>
        <pc:sldMkLst>
          <pc:docMk/>
          <pc:sldMk cId="1884958381" sldId="284"/>
        </pc:sldMkLst>
        <pc:spChg chg="add mod">
          <ac:chgData name="张 桄玮" userId="17d3a1adcc927ed6" providerId="LiveId" clId="{DE2C9097-3C80-3C42-9329-7ADC3961C609}" dt="2023-06-02T15:04:11.336" v="3011" actId="14100"/>
          <ac:spMkLst>
            <pc:docMk/>
            <pc:sldMk cId="1884958381" sldId="284"/>
            <ac:spMk id="6" creationId="{E4E5D6CD-BCFB-925E-5796-AEDAE91CDC2F}"/>
          </ac:spMkLst>
        </pc:spChg>
        <pc:spChg chg="mod">
          <ac:chgData name="张 桄玮" userId="17d3a1adcc927ed6" providerId="LiveId" clId="{DE2C9097-3C80-3C42-9329-7ADC3961C609}" dt="2023-06-02T15:02:11.883" v="2724" actId="14100"/>
          <ac:spMkLst>
            <pc:docMk/>
            <pc:sldMk cId="1884958381" sldId="284"/>
            <ac:spMk id="10" creationId="{467ACA72-5809-DB7B-3C44-E663D44AB7F2}"/>
          </ac:spMkLst>
        </pc:spChg>
        <pc:spChg chg="mod">
          <ac:chgData name="张 桄玮" userId="17d3a1adcc927ed6" providerId="LiveId" clId="{DE2C9097-3C80-3C42-9329-7ADC3961C609}" dt="2023-06-02T15:02:23.380" v="2750" actId="1076"/>
          <ac:spMkLst>
            <pc:docMk/>
            <pc:sldMk cId="1884958381" sldId="284"/>
            <ac:spMk id="12" creationId="{669CE520-C871-EE59-14E9-2C47CB137D30}"/>
          </ac:spMkLst>
        </pc:spChg>
        <pc:grpChg chg="mod">
          <ac:chgData name="张 桄玮" userId="17d3a1adcc927ed6" providerId="LiveId" clId="{DE2C9097-3C80-3C42-9329-7ADC3961C609}" dt="2023-06-02T15:03:56.364" v="2999" actId="1076"/>
          <ac:grpSpMkLst>
            <pc:docMk/>
            <pc:sldMk cId="1884958381" sldId="284"/>
            <ac:grpSpMk id="9" creationId="{AEE849BA-F448-310F-71CE-7472744C0EA6}"/>
          </ac:grpSpMkLst>
        </pc:grpChg>
        <pc:picChg chg="add mod">
          <ac:chgData name="张 桄玮" userId="17d3a1adcc927ed6" providerId="LiveId" clId="{DE2C9097-3C80-3C42-9329-7ADC3961C609}" dt="2023-06-02T15:01:10.027" v="2617" actId="1076"/>
          <ac:picMkLst>
            <pc:docMk/>
            <pc:sldMk cId="1884958381" sldId="284"/>
            <ac:picMk id="5" creationId="{6E4D7926-CCC2-156A-7ED2-4953FA75F946}"/>
          </ac:picMkLst>
        </pc:picChg>
        <pc:picChg chg="del">
          <ac:chgData name="张 桄玮" userId="17d3a1adcc927ed6" providerId="LiveId" clId="{DE2C9097-3C80-3C42-9329-7ADC3961C609}" dt="2023-06-02T15:00:10.863" v="2613" actId="478"/>
          <ac:picMkLst>
            <pc:docMk/>
            <pc:sldMk cId="1884958381" sldId="284"/>
            <ac:picMk id="7" creationId="{6B182381-675B-D8AB-115D-D28029C74DBC}"/>
          </ac:picMkLst>
        </pc:picChg>
        <pc:picChg chg="del">
          <ac:chgData name="张 桄玮" userId="17d3a1adcc927ed6" providerId="LiveId" clId="{DE2C9097-3C80-3C42-9329-7ADC3961C609}" dt="2023-06-02T15:00:10.863" v="2613" actId="478"/>
          <ac:picMkLst>
            <pc:docMk/>
            <pc:sldMk cId="1884958381" sldId="284"/>
            <ac:picMk id="8" creationId="{C8A11557-21EA-022D-24E1-368761BA81B2}"/>
          </ac:picMkLst>
        </pc:picChg>
      </pc:sldChg>
      <pc:sldChg chg="modSp new mod">
        <pc:chgData name="张 桄玮" userId="17d3a1adcc927ed6" providerId="LiveId" clId="{DE2C9097-3C80-3C42-9329-7ADC3961C609}" dt="2023-06-02T15:07:13.281" v="3170"/>
        <pc:sldMkLst>
          <pc:docMk/>
          <pc:sldMk cId="3403016732" sldId="285"/>
        </pc:sldMkLst>
        <pc:spChg chg="mod">
          <ac:chgData name="张 桄玮" userId="17d3a1adcc927ed6" providerId="LiveId" clId="{DE2C9097-3C80-3C42-9329-7ADC3961C609}" dt="2023-06-02T15:07:13.281" v="3170"/>
          <ac:spMkLst>
            <pc:docMk/>
            <pc:sldMk cId="3403016732" sldId="285"/>
            <ac:spMk id="3" creationId="{84E48421-EF9C-CF85-1AE4-EA962D445D77}"/>
          </ac:spMkLst>
        </pc:spChg>
      </pc:sldChg>
      <pc:sldChg chg="modSp add mod">
        <pc:chgData name="张 桄玮" userId="17d3a1adcc927ed6" providerId="LiveId" clId="{DE2C9097-3C80-3C42-9329-7ADC3961C609}" dt="2023-06-02T15:08:32.391" v="3257"/>
        <pc:sldMkLst>
          <pc:docMk/>
          <pc:sldMk cId="1498034974" sldId="286"/>
        </pc:sldMkLst>
        <pc:spChg chg="mod">
          <ac:chgData name="张 桄玮" userId="17d3a1adcc927ed6" providerId="LiveId" clId="{DE2C9097-3C80-3C42-9329-7ADC3961C609}" dt="2023-06-02T15:08:32.391" v="3257"/>
          <ac:spMkLst>
            <pc:docMk/>
            <pc:sldMk cId="1498034974" sldId="286"/>
            <ac:spMk id="3" creationId="{450C0003-C9A9-5B1F-EBF9-A99CF7C966A6}"/>
          </ac:spMkLst>
        </pc:spChg>
      </pc:sldChg>
      <pc:sldChg chg="addSp delSp modSp new mod">
        <pc:chgData name="张 桄玮" userId="17d3a1adcc927ed6" providerId="LiveId" clId="{DE2C9097-3C80-3C42-9329-7ADC3961C609}" dt="2023-06-02T15:15:19.217" v="3666" actId="20577"/>
        <pc:sldMkLst>
          <pc:docMk/>
          <pc:sldMk cId="3690876422" sldId="287"/>
        </pc:sldMkLst>
        <pc:spChg chg="mod">
          <ac:chgData name="张 桄玮" userId="17d3a1adcc927ed6" providerId="LiveId" clId="{DE2C9097-3C80-3C42-9329-7ADC3961C609}" dt="2023-06-02T15:09:02.202" v="3315" actId="20577"/>
          <ac:spMkLst>
            <pc:docMk/>
            <pc:sldMk cId="3690876422" sldId="287"/>
            <ac:spMk id="3" creationId="{6135ED53-0B6F-71D5-1251-2B27B061C181}"/>
          </ac:spMkLst>
        </pc:spChg>
        <pc:spChg chg="add mod">
          <ac:chgData name="张 桄玮" userId="17d3a1adcc927ed6" providerId="LiveId" clId="{DE2C9097-3C80-3C42-9329-7ADC3961C609}" dt="2023-06-02T15:11:47.005" v="3357" actId="20577"/>
          <ac:spMkLst>
            <pc:docMk/>
            <pc:sldMk cId="3690876422" sldId="287"/>
            <ac:spMk id="4" creationId="{73A6CA33-9D23-E703-7887-0BBA37AA9DF4}"/>
          </ac:spMkLst>
        </pc:spChg>
        <pc:spChg chg="add del mod">
          <ac:chgData name="张 桄玮" userId="17d3a1adcc927ed6" providerId="LiveId" clId="{DE2C9097-3C80-3C42-9329-7ADC3961C609}" dt="2023-06-02T15:09:15.518" v="3318"/>
          <ac:spMkLst>
            <pc:docMk/>
            <pc:sldMk cId="3690876422" sldId="287"/>
            <ac:spMk id="5" creationId="{93CD5DDD-F61F-32D7-C3AB-600EF9E03821}"/>
          </ac:spMkLst>
        </pc:spChg>
        <pc:spChg chg="add mod">
          <ac:chgData name="张 桄玮" userId="17d3a1adcc927ed6" providerId="LiveId" clId="{DE2C9097-3C80-3C42-9329-7ADC3961C609}" dt="2023-06-02T15:13:09.094" v="3372" actId="1076"/>
          <ac:spMkLst>
            <pc:docMk/>
            <pc:sldMk cId="3690876422" sldId="287"/>
            <ac:spMk id="7" creationId="{17A61B5D-C605-3F19-C4D1-93B33EDC0E11}"/>
          </ac:spMkLst>
        </pc:spChg>
        <pc:spChg chg="add mod">
          <ac:chgData name="张 桄玮" userId="17d3a1adcc927ed6" providerId="LiveId" clId="{DE2C9097-3C80-3C42-9329-7ADC3961C609}" dt="2023-06-02T15:13:13.521" v="3373" actId="1076"/>
          <ac:spMkLst>
            <pc:docMk/>
            <pc:sldMk cId="3690876422" sldId="287"/>
            <ac:spMk id="8" creationId="{038A0794-CDCD-A529-1D9D-50110CCF05A2}"/>
          </ac:spMkLst>
        </pc:spChg>
        <pc:spChg chg="add mod">
          <ac:chgData name="张 桄玮" userId="17d3a1adcc927ed6" providerId="LiveId" clId="{DE2C9097-3C80-3C42-9329-7ADC3961C609}" dt="2023-06-02T15:15:06.858" v="3621" actId="1076"/>
          <ac:spMkLst>
            <pc:docMk/>
            <pc:sldMk cId="3690876422" sldId="287"/>
            <ac:spMk id="9" creationId="{F01218C8-41F3-F7E9-FBC4-5AD3C55C83D5}"/>
          </ac:spMkLst>
        </pc:spChg>
        <pc:spChg chg="add mod">
          <ac:chgData name="张 桄玮" userId="17d3a1adcc927ed6" providerId="LiveId" clId="{DE2C9097-3C80-3C42-9329-7ADC3961C609}" dt="2023-06-02T15:15:19.217" v="3666" actId="20577"/>
          <ac:spMkLst>
            <pc:docMk/>
            <pc:sldMk cId="3690876422" sldId="287"/>
            <ac:spMk id="10" creationId="{6F3D894C-1BBD-9F60-1C8F-D94A2CE4404D}"/>
          </ac:spMkLst>
        </pc:spChg>
      </pc:sldChg>
      <pc:sldChg chg="addSp delSp modSp add mod">
        <pc:chgData name="张 桄玮" userId="17d3a1adcc927ed6" providerId="LiveId" clId="{DE2C9097-3C80-3C42-9329-7ADC3961C609}" dt="2023-06-02T15:15:36.842" v="3668" actId="1076"/>
        <pc:sldMkLst>
          <pc:docMk/>
          <pc:sldMk cId="3802916049" sldId="288"/>
        </pc:sldMkLst>
        <pc:spChg chg="add del mod">
          <ac:chgData name="张 桄玮" userId="17d3a1adcc927ed6" providerId="LiveId" clId="{DE2C9097-3C80-3C42-9329-7ADC3961C609}" dt="2023-06-02T15:14:23.713" v="3483" actId="478"/>
          <ac:spMkLst>
            <pc:docMk/>
            <pc:sldMk cId="3802916049" sldId="288"/>
            <ac:spMk id="5" creationId="{B0E5E87C-EE94-130A-29FA-4A93F2074758}"/>
          </ac:spMkLst>
        </pc:spChg>
        <pc:spChg chg="mod">
          <ac:chgData name="张 桄玮" userId="17d3a1adcc927ed6" providerId="LiveId" clId="{DE2C9097-3C80-3C42-9329-7ADC3961C609}" dt="2023-06-02T15:15:30.052" v="3667" actId="207"/>
          <ac:spMkLst>
            <pc:docMk/>
            <pc:sldMk cId="3802916049" sldId="288"/>
            <ac:spMk id="8" creationId="{038A0794-CDCD-A529-1D9D-50110CCF05A2}"/>
          </ac:spMkLst>
        </pc:spChg>
        <pc:spChg chg="add mod">
          <ac:chgData name="张 桄玮" userId="17d3a1adcc927ed6" providerId="LiveId" clId="{DE2C9097-3C80-3C42-9329-7ADC3961C609}" dt="2023-06-02T15:15:36.842" v="3668" actId="1076"/>
          <ac:spMkLst>
            <pc:docMk/>
            <pc:sldMk cId="3802916049" sldId="288"/>
            <ac:spMk id="9" creationId="{AAEB4E49-9D13-81FA-9B57-97743389D41D}"/>
          </ac:spMkLst>
        </pc:spChg>
      </pc:sldChg>
      <pc:sldChg chg="modSp add mod">
        <pc:chgData name="张 桄玮" userId="17d3a1adcc927ed6" providerId="LiveId" clId="{DE2C9097-3C80-3C42-9329-7ADC3961C609}" dt="2023-06-02T15:16:28.017" v="3774" actId="1076"/>
        <pc:sldMkLst>
          <pc:docMk/>
          <pc:sldMk cId="2424854864" sldId="289"/>
        </pc:sldMkLst>
        <pc:spChg chg="mod">
          <ac:chgData name="张 桄玮" userId="17d3a1adcc927ed6" providerId="LiveId" clId="{DE2C9097-3C80-3C42-9329-7ADC3961C609}" dt="2023-06-02T15:16:07.666" v="3672" actId="207"/>
          <ac:spMkLst>
            <pc:docMk/>
            <pc:sldMk cId="2424854864" sldId="289"/>
            <ac:spMk id="8" creationId="{038A0794-CDCD-A529-1D9D-50110CCF05A2}"/>
          </ac:spMkLst>
        </pc:spChg>
        <pc:spChg chg="mod">
          <ac:chgData name="张 桄玮" userId="17d3a1adcc927ed6" providerId="LiveId" clId="{DE2C9097-3C80-3C42-9329-7ADC3961C609}" dt="2023-06-02T15:16:28.017" v="3774" actId="1076"/>
          <ac:spMkLst>
            <pc:docMk/>
            <pc:sldMk cId="2424854864" sldId="289"/>
            <ac:spMk id="9" creationId="{AAEB4E49-9D13-81FA-9B57-97743389D41D}"/>
          </ac:spMkLst>
        </pc:spChg>
      </pc:sldChg>
      <pc:sldChg chg="addSp modSp add mod">
        <pc:chgData name="张 桄玮" userId="17d3a1adcc927ed6" providerId="LiveId" clId="{DE2C9097-3C80-3C42-9329-7ADC3961C609}" dt="2023-06-02T15:18:12.840" v="3869" actId="1076"/>
        <pc:sldMkLst>
          <pc:docMk/>
          <pc:sldMk cId="1069608984" sldId="290"/>
        </pc:sldMkLst>
        <pc:spChg chg="mod">
          <ac:chgData name="张 桄玮" userId="17d3a1adcc927ed6" providerId="LiveId" clId="{DE2C9097-3C80-3C42-9329-7ADC3961C609}" dt="2023-06-02T15:17:58.593" v="3847" actId="1076"/>
          <ac:spMkLst>
            <pc:docMk/>
            <pc:sldMk cId="1069608984" sldId="290"/>
            <ac:spMk id="4" creationId="{73A6CA33-9D23-E703-7887-0BBA37AA9DF4}"/>
          </ac:spMkLst>
        </pc:spChg>
        <pc:spChg chg="mod">
          <ac:chgData name="张 桄玮" userId="17d3a1adcc927ed6" providerId="LiveId" clId="{DE2C9097-3C80-3C42-9329-7ADC3961C609}" dt="2023-06-02T15:17:56.711" v="3846" actId="1076"/>
          <ac:spMkLst>
            <pc:docMk/>
            <pc:sldMk cId="1069608984" sldId="290"/>
            <ac:spMk id="8" creationId="{038A0794-CDCD-A529-1D9D-50110CCF05A2}"/>
          </ac:spMkLst>
        </pc:spChg>
        <pc:spChg chg="mod">
          <ac:chgData name="张 桄玮" userId="17d3a1adcc927ed6" providerId="LiveId" clId="{DE2C9097-3C80-3C42-9329-7ADC3961C609}" dt="2023-06-02T15:18:03.727" v="3848" actId="1076"/>
          <ac:spMkLst>
            <pc:docMk/>
            <pc:sldMk cId="1069608984" sldId="290"/>
            <ac:spMk id="9" creationId="{AAEB4E49-9D13-81FA-9B57-97743389D41D}"/>
          </ac:spMkLst>
        </pc:spChg>
        <pc:spChg chg="add mod">
          <ac:chgData name="张 桄玮" userId="17d3a1adcc927ed6" providerId="LiveId" clId="{DE2C9097-3C80-3C42-9329-7ADC3961C609}" dt="2023-06-02T15:18:12.840" v="3869" actId="1076"/>
          <ac:spMkLst>
            <pc:docMk/>
            <pc:sldMk cId="1069608984" sldId="290"/>
            <ac:spMk id="10" creationId="{E90E0615-8537-490E-F87F-BF213045A1BC}"/>
          </ac:spMkLst>
        </pc:spChg>
      </pc:sldChg>
      <pc:sldChg chg="delSp modSp add mod">
        <pc:chgData name="张 桄玮" userId="17d3a1adcc927ed6" providerId="LiveId" clId="{DE2C9097-3C80-3C42-9329-7ADC3961C609}" dt="2023-06-02T15:19:30.728" v="3955" actId="207"/>
        <pc:sldMkLst>
          <pc:docMk/>
          <pc:sldMk cId="3254035256" sldId="291"/>
        </pc:sldMkLst>
        <pc:spChg chg="mod">
          <ac:chgData name="张 桄玮" userId="17d3a1adcc927ed6" providerId="LiveId" clId="{DE2C9097-3C80-3C42-9329-7ADC3961C609}" dt="2023-06-02T15:19:30.728" v="3955" actId="207"/>
          <ac:spMkLst>
            <pc:docMk/>
            <pc:sldMk cId="3254035256" sldId="291"/>
            <ac:spMk id="8" creationId="{038A0794-CDCD-A529-1D9D-50110CCF05A2}"/>
          </ac:spMkLst>
        </pc:spChg>
        <pc:spChg chg="mod">
          <ac:chgData name="张 桄玮" userId="17d3a1adcc927ed6" providerId="LiveId" clId="{DE2C9097-3C80-3C42-9329-7ADC3961C609}" dt="2023-06-02T15:19:25.318" v="3954" actId="20577"/>
          <ac:spMkLst>
            <pc:docMk/>
            <pc:sldMk cId="3254035256" sldId="291"/>
            <ac:spMk id="9" creationId="{AAEB4E49-9D13-81FA-9B57-97743389D41D}"/>
          </ac:spMkLst>
        </pc:spChg>
        <pc:spChg chg="del">
          <ac:chgData name="张 桄玮" userId="17d3a1adcc927ed6" providerId="LiveId" clId="{DE2C9097-3C80-3C42-9329-7ADC3961C609}" dt="2023-06-02T15:18:35.005" v="3874" actId="478"/>
          <ac:spMkLst>
            <pc:docMk/>
            <pc:sldMk cId="3254035256" sldId="291"/>
            <ac:spMk id="10" creationId="{E90E0615-8537-490E-F87F-BF213045A1BC}"/>
          </ac:spMkLst>
        </pc:spChg>
      </pc:sldChg>
      <pc:sldChg chg="modSp add mod">
        <pc:chgData name="张 桄玮" userId="17d3a1adcc927ed6" providerId="LiveId" clId="{DE2C9097-3C80-3C42-9329-7ADC3961C609}" dt="2023-06-02T15:20:36.726" v="4035" actId="1076"/>
        <pc:sldMkLst>
          <pc:docMk/>
          <pc:sldMk cId="1757018012" sldId="292"/>
        </pc:sldMkLst>
        <pc:spChg chg="mod">
          <ac:chgData name="张 桄玮" userId="17d3a1adcc927ed6" providerId="LiveId" clId="{DE2C9097-3C80-3C42-9329-7ADC3961C609}" dt="2023-06-02T15:20:19.963" v="3960" actId="207"/>
          <ac:spMkLst>
            <pc:docMk/>
            <pc:sldMk cId="1757018012" sldId="292"/>
            <ac:spMk id="8" creationId="{038A0794-CDCD-A529-1D9D-50110CCF05A2}"/>
          </ac:spMkLst>
        </pc:spChg>
        <pc:spChg chg="mod">
          <ac:chgData name="张 桄玮" userId="17d3a1adcc927ed6" providerId="LiveId" clId="{DE2C9097-3C80-3C42-9329-7ADC3961C609}" dt="2023-06-02T15:20:36.726" v="4035" actId="1076"/>
          <ac:spMkLst>
            <pc:docMk/>
            <pc:sldMk cId="1757018012" sldId="292"/>
            <ac:spMk id="9" creationId="{AAEB4E49-9D13-81FA-9B57-97743389D41D}"/>
          </ac:spMkLst>
        </pc:spChg>
      </pc:sldChg>
      <pc:sldChg chg="delSp modSp add mod">
        <pc:chgData name="张 桄玮" userId="17d3a1adcc927ed6" providerId="LiveId" clId="{DE2C9097-3C80-3C42-9329-7ADC3961C609}" dt="2023-06-02T15:21:25.495" v="4044" actId="207"/>
        <pc:sldMkLst>
          <pc:docMk/>
          <pc:sldMk cId="2474581431" sldId="293"/>
        </pc:sldMkLst>
        <pc:spChg chg="mod">
          <ac:chgData name="张 桄玮" userId="17d3a1adcc927ed6" providerId="LiveId" clId="{DE2C9097-3C80-3C42-9329-7ADC3961C609}" dt="2023-06-02T15:21:25.495" v="4044" actId="207"/>
          <ac:spMkLst>
            <pc:docMk/>
            <pc:sldMk cId="2474581431" sldId="293"/>
            <ac:spMk id="8" creationId="{038A0794-CDCD-A529-1D9D-50110CCF05A2}"/>
          </ac:spMkLst>
        </pc:spChg>
        <pc:spChg chg="del">
          <ac:chgData name="张 桄玮" userId="17d3a1adcc927ed6" providerId="LiveId" clId="{DE2C9097-3C80-3C42-9329-7ADC3961C609}" dt="2023-06-02T15:21:07.845" v="4041" actId="478"/>
          <ac:spMkLst>
            <pc:docMk/>
            <pc:sldMk cId="2474581431" sldId="293"/>
            <ac:spMk id="9" creationId="{AAEB4E49-9D13-81FA-9B57-97743389D41D}"/>
          </ac:spMkLst>
        </pc:spChg>
      </pc:sldChg>
      <pc:sldChg chg="modSp add mod">
        <pc:chgData name="张 桄玮" userId="17d3a1adcc927ed6" providerId="LiveId" clId="{DE2C9097-3C80-3C42-9329-7ADC3961C609}" dt="2023-06-02T15:21:38.720" v="4047" actId="207"/>
        <pc:sldMkLst>
          <pc:docMk/>
          <pc:sldMk cId="2056808682" sldId="294"/>
        </pc:sldMkLst>
        <pc:spChg chg="mod">
          <ac:chgData name="张 桄玮" userId="17d3a1adcc927ed6" providerId="LiveId" clId="{DE2C9097-3C80-3C42-9329-7ADC3961C609}" dt="2023-06-02T15:21:38.720" v="4047" actId="207"/>
          <ac:spMkLst>
            <pc:docMk/>
            <pc:sldMk cId="2056808682" sldId="294"/>
            <ac:spMk id="8" creationId="{038A0794-CDCD-A529-1D9D-50110CCF05A2}"/>
          </ac:spMkLst>
        </pc:spChg>
      </pc:sldChg>
      <pc:sldChg chg="addSp delSp modSp add mod">
        <pc:chgData name="张 桄玮" userId="17d3a1adcc927ed6" providerId="LiveId" clId="{DE2C9097-3C80-3C42-9329-7ADC3961C609}" dt="2023-06-02T15:23:26.633" v="4056" actId="20577"/>
        <pc:sldMkLst>
          <pc:docMk/>
          <pc:sldMk cId="2194965285" sldId="298"/>
        </pc:sldMkLst>
        <pc:spChg chg="mod">
          <ac:chgData name="张 桄玮" userId="17d3a1adcc927ed6" providerId="LiveId" clId="{DE2C9097-3C80-3C42-9329-7ADC3961C609}" dt="2023-06-02T15:23:10.217" v="4052"/>
          <ac:spMkLst>
            <pc:docMk/>
            <pc:sldMk cId="2194965285" sldId="298"/>
            <ac:spMk id="13" creationId="{6303A9AD-C76A-6C3A-5AB5-4E64C00A9FE9}"/>
          </ac:spMkLst>
        </pc:spChg>
        <pc:spChg chg="mod">
          <ac:chgData name="张 桄玮" userId="17d3a1adcc927ed6" providerId="LiveId" clId="{DE2C9097-3C80-3C42-9329-7ADC3961C609}" dt="2023-06-02T15:23:26.633" v="4056" actId="20577"/>
          <ac:spMkLst>
            <pc:docMk/>
            <pc:sldMk cId="2194965285" sldId="298"/>
            <ac:spMk id="14" creationId="{A9412071-6D8D-EF16-04FD-A551BA8BB00C}"/>
          </ac:spMkLst>
        </pc:spChg>
        <pc:grpChg chg="mod">
          <ac:chgData name="张 桄玮" userId="17d3a1adcc927ed6" providerId="LiveId" clId="{DE2C9097-3C80-3C42-9329-7ADC3961C609}" dt="2023-06-02T15:23:13.623" v="4053" actId="1076"/>
          <ac:grpSpMkLst>
            <pc:docMk/>
            <pc:sldMk cId="2194965285" sldId="298"/>
            <ac:grpSpMk id="12" creationId="{FC94A619-A303-BDAF-BD57-A78394AAC4C1}"/>
          </ac:grpSpMkLst>
        </pc:grpChg>
        <pc:picChg chg="add mod">
          <ac:chgData name="张 桄玮" userId="17d3a1adcc927ed6" providerId="LiveId" clId="{DE2C9097-3C80-3C42-9329-7ADC3961C609}" dt="2023-06-02T15:23:02.445" v="4051" actId="1076"/>
          <ac:picMkLst>
            <pc:docMk/>
            <pc:sldMk cId="2194965285" sldId="298"/>
            <ac:picMk id="10" creationId="{63A0E415-0395-B64E-AA63-02BCE8DB3595}"/>
          </ac:picMkLst>
        </pc:picChg>
        <pc:picChg chg="del">
          <ac:chgData name="张 桄玮" userId="17d3a1adcc927ed6" providerId="LiveId" clId="{DE2C9097-3C80-3C42-9329-7ADC3961C609}" dt="2023-06-02T15:23:00.139" v="4049" actId="478"/>
          <ac:picMkLst>
            <pc:docMk/>
            <pc:sldMk cId="2194965285" sldId="298"/>
            <ac:picMk id="15" creationId="{B18F1FB0-775F-7E25-7D88-18E61C1E6F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2023/9/20</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17</a:t>
            </a:fld>
            <a:endParaRPr lang="en-CN"/>
          </a:p>
        </p:txBody>
      </p:sp>
    </p:spTree>
    <p:extLst>
      <p:ext uri="{BB962C8B-B14F-4D97-AF65-F5344CB8AC3E}">
        <p14:creationId xmlns:p14="http://schemas.microsoft.com/office/powerpoint/2010/main" val="633234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18</a:t>
            </a:fld>
            <a:endParaRPr lang="en-CN"/>
          </a:p>
        </p:txBody>
      </p:sp>
    </p:spTree>
    <p:extLst>
      <p:ext uri="{BB962C8B-B14F-4D97-AF65-F5344CB8AC3E}">
        <p14:creationId xmlns:p14="http://schemas.microsoft.com/office/powerpoint/2010/main" val="358690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20</a:t>
            </a:fld>
            <a:endParaRPr lang="en-CN"/>
          </a:p>
        </p:txBody>
      </p:sp>
    </p:spTree>
    <p:extLst>
      <p:ext uri="{BB962C8B-B14F-4D97-AF65-F5344CB8AC3E}">
        <p14:creationId xmlns:p14="http://schemas.microsoft.com/office/powerpoint/2010/main" val="374832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25</a:t>
            </a:fld>
            <a:endParaRPr lang="en-CN"/>
          </a:p>
        </p:txBody>
      </p:sp>
    </p:spTree>
    <p:extLst>
      <p:ext uri="{BB962C8B-B14F-4D97-AF65-F5344CB8AC3E}">
        <p14:creationId xmlns:p14="http://schemas.microsoft.com/office/powerpoint/2010/main" val="20713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a:t>
            </a:fld>
            <a:endParaRPr lang="en-CN"/>
          </a:p>
        </p:txBody>
      </p:sp>
    </p:spTree>
    <p:extLst>
      <p:ext uri="{BB962C8B-B14F-4D97-AF65-F5344CB8AC3E}">
        <p14:creationId xmlns:p14="http://schemas.microsoft.com/office/powerpoint/2010/main" val="271908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9</a:t>
            </a:fld>
            <a:endParaRPr lang="en-CN"/>
          </a:p>
        </p:txBody>
      </p:sp>
    </p:spTree>
    <p:extLst>
      <p:ext uri="{BB962C8B-B14F-4D97-AF65-F5344CB8AC3E}">
        <p14:creationId xmlns:p14="http://schemas.microsoft.com/office/powerpoint/2010/main" val="347810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 context of a math textbook, I take that quote to be emphasizing the importance of abstractions and symbols for reasoning effectively.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139019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zh-CN" altLang="en-US" b="0" i="0" dirty="0">
                <a:solidFill>
                  <a:srgbClr val="000000"/>
                </a:solidFill>
                <a:effectLst/>
                <a:latin typeface="Verdana" panose="020B0604030504040204" pitchFamily="34" charset="0"/>
              </a:rPr>
              <a:t>有任意和存在两个</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并不直观</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看上去不知道在干啥</a:t>
            </a:r>
            <a:endParaRPr lang="en-US" altLang="zh-CN" b="0" i="0" dirty="0">
              <a:solidFill>
                <a:srgbClr val="000000"/>
              </a:solidFill>
              <a:effectLst/>
              <a:latin typeface="Verdana" panose="020B0604030504040204" pitchFamily="34" charset="0"/>
            </a:endParaRPr>
          </a:p>
          <a:p>
            <a:pPr marL="228600" indent="-228600">
              <a:buAutoNum type="arabicParenBoth"/>
            </a:pP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392983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117184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13</a:t>
            </a:fld>
            <a:endParaRPr lang="en-CN"/>
          </a:p>
        </p:txBody>
      </p:sp>
    </p:spTree>
    <p:extLst>
      <p:ext uri="{BB962C8B-B14F-4D97-AF65-F5344CB8AC3E}">
        <p14:creationId xmlns:p14="http://schemas.microsoft.com/office/powerpoint/2010/main" val="182469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15</a:t>
            </a:fld>
            <a:endParaRPr lang="en-CN"/>
          </a:p>
        </p:txBody>
      </p:sp>
    </p:spTree>
    <p:extLst>
      <p:ext uri="{BB962C8B-B14F-4D97-AF65-F5344CB8AC3E}">
        <p14:creationId xmlns:p14="http://schemas.microsoft.com/office/powerpoint/2010/main" val="377104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300297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9/20/23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2194560"/>
            <a:ext cx="3818964" cy="707886"/>
          </a:xfrm>
          <a:prstGeom prst="rect">
            <a:avLst/>
          </a:prstGeom>
          <a:noFill/>
        </p:spPr>
        <p:txBody>
          <a:bodyPr wrap="square" rtlCol="0">
            <a:spAutoFit/>
          </a:bodyPr>
          <a:lstStyle/>
          <a:p>
            <a:pPr algn="r"/>
            <a:r>
              <a:rPr kumimoji="1" lang="zh-CN" altLang="en-US" sz="40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US" dirty="0"/>
              <a:t>动机 </a:t>
            </a:r>
            <a:r>
              <a:rPr kumimoji="1" lang="en-US" altLang="zh-CN" dirty="0"/>
              <a:t>–</a:t>
            </a:r>
            <a:r>
              <a:rPr kumimoji="1" lang="zh-CN" altLang="en-US" dirty="0"/>
              <a:t> 合理分配精力</a:t>
            </a:r>
          </a:p>
        </p:txBody>
      </p:sp>
      <p:pic>
        <p:nvPicPr>
          <p:cNvPr id="4" name="Picture 3">
            <a:extLst>
              <a:ext uri="{FF2B5EF4-FFF2-40B4-BE49-F238E27FC236}">
                <a16:creationId xmlns:a16="http://schemas.microsoft.com/office/drawing/2014/main" id="{AF3F7A5B-C220-90D3-EF31-3B7EB8285B7B}"/>
              </a:ext>
            </a:extLst>
          </p:cNvPr>
          <p:cNvPicPr>
            <a:picLocks noChangeAspect="1"/>
          </p:cNvPicPr>
          <p:nvPr/>
        </p:nvPicPr>
        <p:blipFill>
          <a:blip r:embed="rId3"/>
          <a:stretch>
            <a:fillRect/>
          </a:stretch>
        </p:blipFill>
        <p:spPr>
          <a:xfrm>
            <a:off x="1253065" y="1170192"/>
            <a:ext cx="6423379" cy="45176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3510623-D8F6-9DB2-89BE-E8EB63E33AFE}"/>
              </a:ext>
            </a:extLst>
          </p:cNvPr>
          <p:cNvSpPr txBox="1"/>
          <p:nvPr/>
        </p:nvSpPr>
        <p:spPr>
          <a:xfrm>
            <a:off x="2577057" y="5871830"/>
            <a:ext cx="3775393" cy="369332"/>
          </a:xfrm>
          <a:prstGeom prst="rect">
            <a:avLst/>
          </a:prstGeom>
          <a:noFill/>
        </p:spPr>
        <p:txBody>
          <a:bodyPr wrap="none" rtlCol="0">
            <a:spAutoFit/>
          </a:bodyPr>
          <a:lstStyle/>
          <a:p>
            <a:r>
              <a:rPr kumimoji="1" lang="zh-CN" altLang="en-US" dirty="0"/>
              <a:t>选自</a:t>
            </a:r>
            <a:r>
              <a:rPr kumimoji="1" lang="en-US" altLang="zh-CN" dirty="0"/>
              <a:t>《</a:t>
            </a:r>
            <a:r>
              <a:rPr kumimoji="1" lang="zh-CN" altLang="en-US" dirty="0"/>
              <a:t>具体数学</a:t>
            </a:r>
            <a:r>
              <a:rPr kumimoji="1" lang="en-US" altLang="zh-CN" dirty="0"/>
              <a:t>:</a:t>
            </a:r>
            <a:r>
              <a:rPr kumimoji="1" lang="zh-CN" altLang="en-US" dirty="0"/>
              <a:t> 计算机科学基础</a:t>
            </a:r>
            <a:r>
              <a:rPr kumimoji="1" lang="en-US" altLang="zh-CN" dirty="0"/>
              <a:t>》</a:t>
            </a:r>
            <a:endParaRPr kumimoji="1" lang="zh-CN" altLang="en-US" dirty="0"/>
          </a:p>
        </p:txBody>
      </p:sp>
      <p:sp>
        <p:nvSpPr>
          <p:cNvPr id="6" name="Rectangle 5">
            <a:extLst>
              <a:ext uri="{FF2B5EF4-FFF2-40B4-BE49-F238E27FC236}">
                <a16:creationId xmlns:a16="http://schemas.microsoft.com/office/drawing/2014/main" id="{43A08290-19BF-7B2C-2E10-B185FFF53EB5}"/>
              </a:ext>
            </a:extLst>
          </p:cNvPr>
          <p:cNvSpPr/>
          <p:nvPr/>
        </p:nvSpPr>
        <p:spPr>
          <a:xfrm>
            <a:off x="2577057" y="1399822"/>
            <a:ext cx="5810587" cy="2348089"/>
          </a:xfrm>
          <a:prstGeom prst="rect">
            <a:avLst/>
          </a:prstGeom>
          <a:solidFill>
            <a:schemeClr val="bg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181818"/>
                </a:solidFill>
                <a:effectLst/>
                <a:latin typeface="Merriweather" pitchFamily="2" charset="77"/>
              </a:rPr>
              <a:t>“</a:t>
            </a:r>
            <a:r>
              <a:rPr lang="en-US" b="0" i="0" dirty="0">
                <a:solidFill>
                  <a:schemeClr val="bg1">
                    <a:lumMod val="75000"/>
                  </a:schemeClr>
                </a:solidFill>
                <a:effectLst/>
                <a:latin typeface="Merriweather" pitchFamily="2" charset="77"/>
              </a:rPr>
              <a:t>It is a profoundly erroneous truism that we should cultivate the habit of thinking of what we are doing. The precise opposite is the case. </a:t>
            </a:r>
            <a:r>
              <a:rPr lang="en-US" b="0" i="0" dirty="0">
                <a:solidFill>
                  <a:srgbClr val="181818"/>
                </a:solidFill>
                <a:effectLst/>
                <a:latin typeface="Merriweather" pitchFamily="2" charset="77"/>
              </a:rPr>
              <a:t>Civilization advances by extending the number of </a:t>
            </a:r>
            <a:r>
              <a:rPr lang="en-US" b="1" i="0" dirty="0">
                <a:solidFill>
                  <a:srgbClr val="181818"/>
                </a:solidFill>
                <a:effectLst/>
                <a:latin typeface="Merriweather" pitchFamily="2" charset="77"/>
              </a:rPr>
              <a:t>important operations which we can perform without thinking about them.</a:t>
            </a:r>
            <a:r>
              <a:rPr lang="en-US" b="0" i="0" dirty="0">
                <a:solidFill>
                  <a:srgbClr val="181818"/>
                </a:solidFill>
                <a:effectLst/>
                <a:latin typeface="Merriweather" pitchFamily="2" charset="77"/>
              </a:rPr>
              <a:t>”</a:t>
            </a:r>
          </a:p>
          <a:p>
            <a:pPr algn="r"/>
            <a:r>
              <a:rPr lang="en-US" b="0" i="0" dirty="0">
                <a:solidFill>
                  <a:srgbClr val="181818"/>
                </a:solidFill>
                <a:effectLst/>
                <a:latin typeface="Merriweather" pitchFamily="2" charset="77"/>
              </a:rPr>
              <a:t>― </a:t>
            </a:r>
            <a:r>
              <a:rPr lang="en-US" b="1" i="0" dirty="0">
                <a:solidFill>
                  <a:srgbClr val="333333"/>
                </a:solidFill>
                <a:effectLst/>
                <a:latin typeface="Lato" panose="020F0502020204030203" pitchFamily="34" charset="0"/>
              </a:rPr>
              <a:t>Alfred North Whitehead</a:t>
            </a:r>
            <a:endParaRPr kumimoji="1" lang="zh-CN" altLang="en-US" dirty="0"/>
          </a:p>
        </p:txBody>
      </p:sp>
    </p:spTree>
    <p:extLst>
      <p:ext uri="{BB962C8B-B14F-4D97-AF65-F5344CB8AC3E}">
        <p14:creationId xmlns:p14="http://schemas.microsoft.com/office/powerpoint/2010/main" val="319211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CN" dirty="0"/>
              <a:t>例子</a:t>
            </a:r>
            <a:r>
              <a:rPr kumimoji="1" lang="en-US" altLang="zh-CN" dirty="0"/>
              <a:t>:</a:t>
            </a:r>
            <a:r>
              <a:rPr kumimoji="1" lang="zh-CN" altLang="en-US" dirty="0"/>
              <a:t> 比较复杂的定义</a:t>
            </a:r>
          </a:p>
        </p:txBody>
      </p:sp>
      <p:pic>
        <p:nvPicPr>
          <p:cNvPr id="7" name="Picture 6">
            <a:extLst>
              <a:ext uri="{FF2B5EF4-FFF2-40B4-BE49-F238E27FC236}">
                <a16:creationId xmlns:a16="http://schemas.microsoft.com/office/drawing/2014/main" id="{786FD6B6-8B0C-87CD-391A-6B71860FF3A7}"/>
              </a:ext>
            </a:extLst>
          </p:cNvPr>
          <p:cNvPicPr>
            <a:picLocks noChangeAspect="1"/>
          </p:cNvPicPr>
          <p:nvPr/>
        </p:nvPicPr>
        <p:blipFill>
          <a:blip r:embed="rId3"/>
          <a:stretch>
            <a:fillRect/>
          </a:stretch>
        </p:blipFill>
        <p:spPr>
          <a:xfrm>
            <a:off x="1197334" y="1225034"/>
            <a:ext cx="6884126" cy="14338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018B3BC-C603-8580-3381-FA1061FFB262}"/>
              </a:ext>
            </a:extLst>
          </p:cNvPr>
          <p:cNvSpPr txBox="1"/>
          <p:nvPr/>
        </p:nvSpPr>
        <p:spPr>
          <a:xfrm>
            <a:off x="862149" y="3239589"/>
            <a:ext cx="3903633" cy="369332"/>
          </a:xfrm>
          <a:prstGeom prst="rect">
            <a:avLst/>
          </a:prstGeom>
          <a:noFill/>
        </p:spPr>
        <p:txBody>
          <a:bodyPr wrap="none" rtlCol="0">
            <a:spAutoFit/>
          </a:bodyPr>
          <a:lstStyle/>
          <a:p>
            <a:r>
              <a:rPr kumimoji="1" lang="zh-CN" altLang="en-US" dirty="0"/>
              <a:t>问</a:t>
            </a:r>
            <a:r>
              <a:rPr kumimoji="1" lang="en-US" altLang="zh-CN" dirty="0"/>
              <a:t>:</a:t>
            </a:r>
            <a:r>
              <a:rPr kumimoji="1" lang="zh-CN" altLang="en-US" dirty="0"/>
              <a:t> 为什么在初学者阶段会感到复杂</a:t>
            </a:r>
            <a:r>
              <a:rPr kumimoji="1" lang="en-US" altLang="zh-CN" dirty="0"/>
              <a:t>?</a:t>
            </a:r>
            <a:endParaRPr kumimoji="1" lang="zh-CN" altLang="en-US" dirty="0"/>
          </a:p>
        </p:txBody>
      </p:sp>
    </p:spTree>
    <p:extLst>
      <p:ext uri="{BB962C8B-B14F-4D97-AF65-F5344CB8AC3E}">
        <p14:creationId xmlns:p14="http://schemas.microsoft.com/office/powerpoint/2010/main" val="34127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方法</a:t>
            </a:r>
            <a:r>
              <a:rPr kumimoji="1" lang="en-US" altLang="zh-CN" dirty="0"/>
              <a:t>:</a:t>
            </a:r>
            <a:r>
              <a:rPr kumimoji="1" lang="zh-CN" altLang="en-US" dirty="0"/>
              <a:t> 用字母表示命题</a:t>
            </a:r>
          </a:p>
        </p:txBody>
      </p:sp>
      <p:sp>
        <p:nvSpPr>
          <p:cNvPr id="4" name="TextBox 3">
            <a:extLst>
              <a:ext uri="{FF2B5EF4-FFF2-40B4-BE49-F238E27FC236}">
                <a16:creationId xmlns:a16="http://schemas.microsoft.com/office/drawing/2014/main" id="{FFE32825-0197-A0E3-A6AE-0F846AA95CD1}"/>
              </a:ext>
            </a:extLst>
          </p:cNvPr>
          <p:cNvSpPr txBox="1"/>
          <p:nvPr/>
        </p:nvSpPr>
        <p:spPr>
          <a:xfrm>
            <a:off x="888274" y="1371600"/>
            <a:ext cx="2159566" cy="369332"/>
          </a:xfrm>
          <a:prstGeom prst="rect">
            <a:avLst/>
          </a:prstGeom>
          <a:noFill/>
        </p:spPr>
        <p:txBody>
          <a:bodyPr wrap="none" rtlCol="0">
            <a:spAutoFit/>
          </a:bodyPr>
          <a:lstStyle/>
          <a:p>
            <a:r>
              <a:rPr kumimoji="1" lang="zh-CN" altLang="en-US" dirty="0"/>
              <a:t>讨论</a:t>
            </a:r>
            <a:r>
              <a:rPr kumimoji="1" lang="en-US" altLang="zh-CN" dirty="0"/>
              <a:t>:</a:t>
            </a:r>
            <a:r>
              <a:rPr kumimoji="1" lang="zh-CN" altLang="en-US" dirty="0"/>
              <a:t> 关于题海战术</a:t>
            </a:r>
          </a:p>
        </p:txBody>
      </p:sp>
      <p:sp>
        <p:nvSpPr>
          <p:cNvPr id="5" name="TextBox 4">
            <a:extLst>
              <a:ext uri="{FF2B5EF4-FFF2-40B4-BE49-F238E27FC236}">
                <a16:creationId xmlns:a16="http://schemas.microsoft.com/office/drawing/2014/main" id="{2E7A6AE0-54BF-D069-AFC6-DCBF9284F03C}"/>
              </a:ext>
            </a:extLst>
          </p:cNvPr>
          <p:cNvSpPr txBox="1"/>
          <p:nvPr/>
        </p:nvSpPr>
        <p:spPr>
          <a:xfrm>
            <a:off x="2359943" y="1853701"/>
            <a:ext cx="4741817" cy="1754326"/>
          </a:xfrm>
          <a:prstGeom prst="rect">
            <a:avLst/>
          </a:prstGeom>
          <a:noFill/>
        </p:spPr>
        <p:txBody>
          <a:bodyPr wrap="square" rtlCol="0">
            <a:spAutoFit/>
          </a:bodyPr>
          <a:lstStyle/>
          <a:p>
            <a:r>
              <a:rPr kumimoji="1" lang="zh-CN" altLang="en-US" dirty="0"/>
              <a:t>这种题海战术法，简单粗暴，对老师素质要求也不高，而且资质普通的人只要能吃苦，也可以考出一个不错的分数，至于大学以后的发展，那就和高中没啥关系了，我高中老师只管高中，只看高考分数。</a:t>
            </a:r>
            <a:endParaRPr kumimoji="1" lang="en-US" altLang="zh-CN" dirty="0"/>
          </a:p>
          <a:p>
            <a:pPr algn="r"/>
            <a:r>
              <a:rPr kumimoji="1" lang="en-US" altLang="zh-CN" dirty="0"/>
              <a:t>–</a:t>
            </a:r>
            <a:r>
              <a:rPr kumimoji="1" lang="zh-CN" altLang="en-US" dirty="0"/>
              <a:t> 某群友</a:t>
            </a:r>
          </a:p>
        </p:txBody>
      </p:sp>
      <p:sp>
        <p:nvSpPr>
          <p:cNvPr id="6" name="TextBox 5">
            <a:extLst>
              <a:ext uri="{FF2B5EF4-FFF2-40B4-BE49-F238E27FC236}">
                <a16:creationId xmlns:a16="http://schemas.microsoft.com/office/drawing/2014/main" id="{B81269C0-4EF7-96D2-4370-61A979CCD397}"/>
              </a:ext>
            </a:extLst>
          </p:cNvPr>
          <p:cNvSpPr txBox="1"/>
          <p:nvPr/>
        </p:nvSpPr>
        <p:spPr>
          <a:xfrm>
            <a:off x="888274" y="3720796"/>
            <a:ext cx="3685624" cy="369332"/>
          </a:xfrm>
          <a:prstGeom prst="rect">
            <a:avLst/>
          </a:prstGeom>
          <a:noFill/>
        </p:spPr>
        <p:txBody>
          <a:bodyPr wrap="none" rtlCol="0">
            <a:spAutoFit/>
          </a:bodyPr>
          <a:lstStyle/>
          <a:p>
            <a:r>
              <a:rPr kumimoji="1" lang="zh-CN" altLang="en-US" dirty="0"/>
              <a:t>回顾教科书</a:t>
            </a:r>
            <a:r>
              <a:rPr kumimoji="1" lang="en-US" altLang="zh-CN" dirty="0"/>
              <a:t>(</a:t>
            </a:r>
            <a:r>
              <a:rPr kumimoji="1" lang="zh-CN" altLang="en-US" dirty="0"/>
              <a:t>物理必修</a:t>
            </a:r>
            <a:r>
              <a:rPr kumimoji="1" lang="en-US" altLang="zh-CN" dirty="0"/>
              <a:t>1</a:t>
            </a:r>
            <a:r>
              <a:rPr kumimoji="1" lang="zh-CN" altLang="en-US" dirty="0"/>
              <a:t> </a:t>
            </a:r>
            <a:r>
              <a:rPr kumimoji="1" lang="en-US" altLang="zh-CN" dirty="0"/>
              <a:t>§1.1</a:t>
            </a:r>
            <a:r>
              <a:rPr kumimoji="1" lang="zh-CN" altLang="en-US" dirty="0"/>
              <a:t> </a:t>
            </a:r>
            <a:r>
              <a:rPr kumimoji="1" lang="zh-CN" altLang="en-CN" dirty="0"/>
              <a:t>质点</a:t>
            </a:r>
            <a:r>
              <a:rPr kumimoji="1" lang="en-US" altLang="zh-CN" dirty="0"/>
              <a:t>)</a:t>
            </a:r>
            <a:endParaRPr kumimoji="1" lang="zh-CN" altLang="en-US" dirty="0"/>
          </a:p>
        </p:txBody>
      </p:sp>
      <p:pic>
        <p:nvPicPr>
          <p:cNvPr id="7" name="Picture 6">
            <a:extLst>
              <a:ext uri="{FF2B5EF4-FFF2-40B4-BE49-F238E27FC236}">
                <a16:creationId xmlns:a16="http://schemas.microsoft.com/office/drawing/2014/main" id="{DE7FD3D7-7187-F8D2-B235-19FA3C52CFE6}"/>
              </a:ext>
            </a:extLst>
          </p:cNvPr>
          <p:cNvPicPr>
            <a:picLocks noChangeAspect="1"/>
          </p:cNvPicPr>
          <p:nvPr/>
        </p:nvPicPr>
        <p:blipFill>
          <a:blip r:embed="rId3"/>
          <a:stretch>
            <a:fillRect/>
          </a:stretch>
        </p:blipFill>
        <p:spPr>
          <a:xfrm>
            <a:off x="1891897" y="4202897"/>
            <a:ext cx="5360206" cy="1794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585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CN" dirty="0"/>
              <a:t>之后</a:t>
            </a:r>
            <a:r>
              <a:rPr kumimoji="1" lang="en-US" altLang="zh-CN" dirty="0"/>
              <a:t>:</a:t>
            </a:r>
            <a:r>
              <a:rPr kumimoji="1" lang="zh-CN" altLang="en-US" dirty="0"/>
              <a:t> 像 </a:t>
            </a:r>
            <a:r>
              <a:rPr kumimoji="1" lang="en-US" altLang="zh-CN" dirty="0"/>
              <a:t>“</a:t>
            </a:r>
            <a:r>
              <a:rPr kumimoji="1" lang="zh-CN" altLang="en-US" dirty="0"/>
              <a:t>小学生</a:t>
            </a:r>
            <a:r>
              <a:rPr kumimoji="1" lang="en-US" altLang="zh-CN" dirty="0"/>
              <a:t>”</a:t>
            </a:r>
            <a:r>
              <a:rPr kumimoji="1" lang="zh-CN" altLang="en-US" dirty="0"/>
              <a:t> 一样学习</a:t>
            </a:r>
          </a:p>
        </p:txBody>
      </p:sp>
      <p:sp>
        <p:nvSpPr>
          <p:cNvPr id="8" name="TextBox 7">
            <a:extLst>
              <a:ext uri="{FF2B5EF4-FFF2-40B4-BE49-F238E27FC236}">
                <a16:creationId xmlns:a16="http://schemas.microsoft.com/office/drawing/2014/main" id="{04F7C5E5-0223-A193-541E-25AB567F3939}"/>
              </a:ext>
            </a:extLst>
          </p:cNvPr>
          <p:cNvSpPr txBox="1"/>
          <p:nvPr/>
        </p:nvSpPr>
        <p:spPr>
          <a:xfrm>
            <a:off x="809897" y="1371600"/>
            <a:ext cx="3377848" cy="369332"/>
          </a:xfrm>
          <a:prstGeom prst="rect">
            <a:avLst/>
          </a:prstGeom>
          <a:noFill/>
        </p:spPr>
        <p:txBody>
          <a:bodyPr wrap="none" rtlCol="0">
            <a:spAutoFit/>
          </a:bodyPr>
          <a:lstStyle>
            <a:defPPr>
              <a:defRPr lang="en-US"/>
            </a:defPPr>
            <a:lvl1pPr>
              <a:defRPr kumimoji="1"/>
            </a:lvl1pPr>
          </a:lstStyle>
          <a:p>
            <a:r>
              <a:rPr lang="zh-CN" altLang="en-US"/>
              <a:t>回顾教科书</a:t>
            </a:r>
            <a:r>
              <a:rPr lang="en-US" altLang="zh-CN"/>
              <a:t>:</a:t>
            </a:r>
            <a:r>
              <a:rPr lang="zh-CN" altLang="en-US" dirty="0"/>
              <a:t> 我们怎么认识数</a:t>
            </a:r>
            <a:r>
              <a:rPr lang="zh-CN" altLang="en-US"/>
              <a:t>的 </a:t>
            </a:r>
            <a:endParaRPr lang="zh-CN" altLang="en-US" dirty="0"/>
          </a:p>
        </p:txBody>
      </p:sp>
      <p:sp>
        <p:nvSpPr>
          <p:cNvPr id="13" name="TextBox 12">
            <a:extLst>
              <a:ext uri="{FF2B5EF4-FFF2-40B4-BE49-F238E27FC236}">
                <a16:creationId xmlns:a16="http://schemas.microsoft.com/office/drawing/2014/main" id="{B30BC453-133D-09C4-6BB0-53E12FE7C9F8}"/>
              </a:ext>
            </a:extLst>
          </p:cNvPr>
          <p:cNvSpPr txBox="1"/>
          <p:nvPr/>
        </p:nvSpPr>
        <p:spPr>
          <a:xfrm>
            <a:off x="1136910" y="1926531"/>
            <a:ext cx="3050835"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en-US"/>
            </a:defPPr>
            <a:lvl1pPr>
              <a:defRPr kumimoji="1"/>
            </a:lvl1pPr>
          </a:lstStyle>
          <a:p>
            <a:r>
              <a:rPr lang="zh-CN" altLang="en-US" dirty="0"/>
              <a:t>数</a:t>
            </a:r>
            <a:r>
              <a:rPr lang="en-US" altLang="zh-CN" dirty="0"/>
              <a:t>:</a:t>
            </a:r>
            <a:r>
              <a:rPr lang="zh-CN" altLang="en-US" dirty="0"/>
              <a:t> </a:t>
            </a:r>
            <a:endParaRPr lang="en-US" altLang="zh-CN" dirty="0"/>
          </a:p>
          <a:p>
            <a:r>
              <a:rPr lang="en-US" altLang="zh-CN" dirty="0"/>
              <a:t>1 </a:t>
            </a:r>
            <a:r>
              <a:rPr lang="zh-CN" altLang="en-US" dirty="0"/>
              <a:t>数一数 </a:t>
            </a:r>
            <a:r>
              <a:rPr lang="en-US" altLang="zh-CN" dirty="0"/>
              <a:t>...... 4</a:t>
            </a:r>
          </a:p>
          <a:p>
            <a:r>
              <a:rPr lang="en-US" altLang="zh-CN" dirty="0"/>
              <a:t>2 </a:t>
            </a:r>
            <a:r>
              <a:rPr lang="zh-CN" altLang="en-US" dirty="0"/>
              <a:t>比一比 </a:t>
            </a:r>
            <a:r>
              <a:rPr lang="en-US" altLang="zh-CN" dirty="0"/>
              <a:t>...... 8</a:t>
            </a:r>
          </a:p>
          <a:p>
            <a:r>
              <a:rPr lang="en-US" altLang="zh-CN" dirty="0"/>
              <a:t>5 </a:t>
            </a:r>
            <a:r>
              <a:rPr lang="zh-CN" altLang="en-US" dirty="0"/>
              <a:t>分类 </a:t>
            </a:r>
            <a:r>
              <a:rPr lang="en-US" altLang="zh-CN" dirty="0"/>
              <a:t>...... 40</a:t>
            </a:r>
          </a:p>
          <a:p>
            <a:r>
              <a:rPr lang="en-US" altLang="zh-CN" dirty="0"/>
              <a:t>6 ~ 10 </a:t>
            </a:r>
            <a:r>
              <a:rPr lang="zh-CN" altLang="en-US" dirty="0"/>
              <a:t>认识和加减法 </a:t>
            </a:r>
            <a:r>
              <a:rPr lang="en-US" altLang="zh-CN" dirty="0"/>
              <a:t>...... 44</a:t>
            </a:r>
          </a:p>
          <a:p>
            <a:r>
              <a:rPr lang="en-US" altLang="zh-CN" dirty="0"/>
              <a:t>4 </a:t>
            </a:r>
            <a:r>
              <a:rPr lang="zh-CN" altLang="en-US" dirty="0"/>
              <a:t>乘法 </a:t>
            </a:r>
            <a:r>
              <a:rPr lang="en-US" altLang="zh-CN" dirty="0"/>
              <a:t>...... 48</a:t>
            </a:r>
          </a:p>
          <a:p>
            <a:r>
              <a:rPr lang="en-US" altLang="zh-CN" dirty="0"/>
              <a:t>2 </a:t>
            </a:r>
            <a:r>
              <a:rPr lang="zh-CN" altLang="en-US" dirty="0"/>
              <a:t>除法</a:t>
            </a:r>
            <a:r>
              <a:rPr lang="en-US" altLang="zh-CN" dirty="0"/>
              <a:t>...... 15</a:t>
            </a:r>
            <a:endParaRPr lang="zh-CN" altLang="en-US" dirty="0"/>
          </a:p>
        </p:txBody>
      </p:sp>
      <p:sp>
        <p:nvSpPr>
          <p:cNvPr id="12" name="TextBox 11">
            <a:extLst>
              <a:ext uri="{FF2B5EF4-FFF2-40B4-BE49-F238E27FC236}">
                <a16:creationId xmlns:a16="http://schemas.microsoft.com/office/drawing/2014/main" id="{BB53441D-8CFC-0211-8E00-487F138545B2}"/>
              </a:ext>
            </a:extLst>
          </p:cNvPr>
          <p:cNvSpPr txBox="1"/>
          <p:nvPr/>
        </p:nvSpPr>
        <p:spPr>
          <a:xfrm>
            <a:off x="4739035" y="2304311"/>
            <a:ext cx="4057521" cy="1477328"/>
          </a:xfrm>
          <a:prstGeom prst="rect">
            <a:avLst/>
          </a:prstGeom>
          <a:noFill/>
        </p:spPr>
        <p:txBody>
          <a:bodyPr wrap="none" rtlCol="0">
            <a:spAutoFit/>
          </a:bodyPr>
          <a:lstStyle/>
          <a:p>
            <a:r>
              <a:rPr kumimoji="1" lang="zh-CN" altLang="en-US" dirty="0"/>
              <a:t>我们定义的动机是什么</a:t>
            </a:r>
            <a:r>
              <a:rPr kumimoji="1" lang="en-US" altLang="zh-CN" dirty="0"/>
              <a:t>?</a:t>
            </a:r>
          </a:p>
          <a:p>
            <a:r>
              <a:rPr kumimoji="1" lang="zh-CN" altLang="en-US" dirty="0"/>
              <a:t>基本的对象是什么</a:t>
            </a:r>
            <a:r>
              <a:rPr kumimoji="1" lang="en-US" altLang="zh-CN" dirty="0"/>
              <a:t>?</a:t>
            </a:r>
          </a:p>
          <a:p>
            <a:r>
              <a:rPr kumimoji="1" lang="zh-CN" altLang="en-US" dirty="0"/>
              <a:t>对象之间</a:t>
            </a:r>
            <a:r>
              <a:rPr kumimoji="1" lang="en-US" altLang="zh-CN" dirty="0"/>
              <a:t>(</a:t>
            </a:r>
            <a:r>
              <a:rPr kumimoji="1" lang="zh-CN" altLang="en-US" dirty="0"/>
              <a:t>与自己</a:t>
            </a:r>
            <a:r>
              <a:rPr kumimoji="1" lang="en-US" altLang="zh-CN" dirty="0"/>
              <a:t>,</a:t>
            </a:r>
            <a:r>
              <a:rPr kumimoji="1" lang="zh-CN" altLang="en-US" dirty="0"/>
              <a:t> 与其他</a:t>
            </a:r>
            <a:r>
              <a:rPr kumimoji="1" lang="en-US" altLang="zh-CN" dirty="0"/>
              <a:t>)</a:t>
            </a:r>
            <a:r>
              <a:rPr kumimoji="1" lang="zh-CN" altLang="en-US" dirty="0"/>
              <a:t>有什么联系</a:t>
            </a:r>
            <a:r>
              <a:rPr kumimoji="1" lang="en-US" altLang="zh-CN" dirty="0"/>
              <a:t>?</a:t>
            </a:r>
          </a:p>
          <a:p>
            <a:r>
              <a:rPr kumimoji="1" lang="zh-CN" altLang="en-US" dirty="0"/>
              <a:t>对象之间的联系有什么规律</a:t>
            </a:r>
            <a:r>
              <a:rPr kumimoji="1" lang="en-US" altLang="zh-CN" dirty="0"/>
              <a:t>?</a:t>
            </a:r>
          </a:p>
          <a:p>
            <a:r>
              <a:rPr kumimoji="1" lang="zh-CN" altLang="en-US" dirty="0"/>
              <a:t>这样做有哪些好处</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8FEBFCA6-D36B-7172-3B44-5312FC8B9B8B}"/>
              </a:ext>
            </a:extLst>
          </p:cNvPr>
          <p:cNvSpPr txBox="1"/>
          <p:nvPr/>
        </p:nvSpPr>
        <p:spPr>
          <a:xfrm>
            <a:off x="4433743" y="1926531"/>
            <a:ext cx="1569660" cy="369332"/>
          </a:xfrm>
          <a:prstGeom prst="rect">
            <a:avLst/>
          </a:prstGeom>
          <a:noFill/>
        </p:spPr>
        <p:txBody>
          <a:bodyPr wrap="none" rtlCol="0">
            <a:spAutoFit/>
          </a:bodyPr>
          <a:lstStyle/>
          <a:p>
            <a:r>
              <a:rPr kumimoji="1" lang="zh-CN" altLang="en-US" dirty="0"/>
              <a:t>也就是探究</a:t>
            </a:r>
            <a:r>
              <a:rPr kumimoji="1" lang="en-US" altLang="zh-CN" dirty="0"/>
              <a:t>…</a:t>
            </a:r>
            <a:endParaRPr kumimoji="1" lang="zh-CN" altLang="en-US" dirty="0"/>
          </a:p>
        </p:txBody>
      </p:sp>
    </p:spTree>
    <p:extLst>
      <p:ext uri="{BB962C8B-B14F-4D97-AF65-F5344CB8AC3E}">
        <p14:creationId xmlns:p14="http://schemas.microsoft.com/office/powerpoint/2010/main" val="117859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A2838-0BD6-6F71-8DC4-DB7CF2D16CB4}"/>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5" name="Title 4">
            <a:extLst>
              <a:ext uri="{FF2B5EF4-FFF2-40B4-BE49-F238E27FC236}">
                <a16:creationId xmlns:a16="http://schemas.microsoft.com/office/drawing/2014/main" id="{D0718C3A-186D-795F-6CA4-A9AB7EE64FC3}"/>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0301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A3DCB736-3E3F-27A0-4327-1C3BDF5F7E19}"/>
              </a:ext>
            </a:extLst>
          </p:cNvPr>
          <p:cNvSpPr txBox="1"/>
          <p:nvPr/>
        </p:nvSpPr>
        <p:spPr>
          <a:xfrm>
            <a:off x="783771" y="1384663"/>
            <a:ext cx="2967479" cy="369332"/>
          </a:xfrm>
          <a:prstGeom prst="rect">
            <a:avLst/>
          </a:prstGeom>
          <a:noFill/>
        </p:spPr>
        <p:txBody>
          <a:bodyPr wrap="none" rtlCol="0">
            <a:spAutoFit/>
          </a:bodyPr>
          <a:lstStyle/>
          <a:p>
            <a:r>
              <a:rPr kumimoji="1" lang="en-US" altLang="zh-CN" dirty="0"/>
              <a:t>(1)</a:t>
            </a:r>
            <a:r>
              <a:rPr kumimoji="1" lang="zh-CN" altLang="en-US" dirty="0"/>
              <a:t> 自然数和正整数那个多</a:t>
            </a:r>
            <a:r>
              <a:rPr kumimoji="1" lang="en-US" altLang="zh-CN" dirty="0"/>
              <a:t>?</a:t>
            </a:r>
            <a:endParaRPr kumimoji="1" lang="zh-CN" altLang="en-US" dirty="0"/>
          </a:p>
        </p:txBody>
      </p:sp>
      <p:pic>
        <p:nvPicPr>
          <p:cNvPr id="5" name="Picture 4">
            <a:extLst>
              <a:ext uri="{FF2B5EF4-FFF2-40B4-BE49-F238E27FC236}">
                <a16:creationId xmlns:a16="http://schemas.microsoft.com/office/drawing/2014/main" id="{0C70C54E-C32B-0DFF-8D7F-05C8B5560D59}"/>
              </a:ext>
            </a:extLst>
          </p:cNvPr>
          <p:cNvPicPr>
            <a:picLocks noChangeAspect="1"/>
          </p:cNvPicPr>
          <p:nvPr/>
        </p:nvPicPr>
        <p:blipFill>
          <a:blip r:embed="rId3"/>
          <a:stretch>
            <a:fillRect/>
          </a:stretch>
        </p:blipFill>
        <p:spPr>
          <a:xfrm>
            <a:off x="5292285" y="1040525"/>
            <a:ext cx="3660831" cy="46728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7C4A6C4-2E30-8725-6ADC-265B71377EAB}"/>
              </a:ext>
            </a:extLst>
          </p:cNvPr>
          <p:cNvSpPr txBox="1"/>
          <p:nvPr/>
        </p:nvSpPr>
        <p:spPr>
          <a:xfrm>
            <a:off x="1142844" y="1815737"/>
            <a:ext cx="3781853" cy="646331"/>
          </a:xfrm>
          <a:prstGeom prst="rect">
            <a:avLst/>
          </a:prstGeom>
          <a:noFill/>
        </p:spPr>
        <p:txBody>
          <a:bodyPr wrap="square" rtlCol="0">
            <a:spAutoFit/>
          </a:bodyPr>
          <a:lstStyle/>
          <a:p>
            <a:r>
              <a:rPr kumimoji="1" lang="en-US" altLang="zh-CN" dirty="0"/>
              <a:t>	</a:t>
            </a:r>
            <a:r>
              <a:rPr kumimoji="1" lang="zh-CN" altLang="en-US" dirty="0"/>
              <a:t>换言之</a:t>
            </a:r>
            <a:r>
              <a:rPr kumimoji="1" lang="en-US" altLang="zh-CN" dirty="0"/>
              <a:t>,</a:t>
            </a:r>
            <a:r>
              <a:rPr kumimoji="1" lang="zh-CN" altLang="en-US" dirty="0"/>
              <a:t> 能找到一个 </a:t>
            </a:r>
            <a:r>
              <a:rPr kumimoji="1" lang="en-US" altLang="zh-CN" dirty="0"/>
              <a:t>“</a:t>
            </a:r>
            <a:r>
              <a:rPr kumimoji="1" lang="zh-CN" altLang="en-US" dirty="0"/>
              <a:t>一一对应</a:t>
            </a:r>
            <a:r>
              <a:rPr kumimoji="1" lang="en-US" altLang="zh-CN" dirty="0"/>
              <a:t>”</a:t>
            </a:r>
            <a:r>
              <a:rPr kumimoji="1" lang="zh-CN" altLang="en-US" dirty="0"/>
              <a:t> 那就是一样多</a:t>
            </a:r>
          </a:p>
        </p:txBody>
      </p:sp>
      <p:sp>
        <p:nvSpPr>
          <p:cNvPr id="7" name="TextBox 6">
            <a:extLst>
              <a:ext uri="{FF2B5EF4-FFF2-40B4-BE49-F238E27FC236}">
                <a16:creationId xmlns:a16="http://schemas.microsoft.com/office/drawing/2014/main" id="{459AA642-C37F-E674-94E3-04CBD5A66442}"/>
              </a:ext>
            </a:extLst>
          </p:cNvPr>
          <p:cNvSpPr txBox="1"/>
          <p:nvPr/>
        </p:nvSpPr>
        <p:spPr>
          <a:xfrm>
            <a:off x="6203523" y="1144606"/>
            <a:ext cx="1843774" cy="276999"/>
          </a:xfrm>
          <a:prstGeom prst="rect">
            <a:avLst/>
          </a:prstGeom>
          <a:noFill/>
        </p:spPr>
        <p:txBody>
          <a:bodyPr wrap="none" rtlCol="0">
            <a:spAutoFit/>
          </a:bodyPr>
          <a:lstStyle/>
          <a:p>
            <a:r>
              <a:rPr kumimoji="1" lang="zh-CN" altLang="en-US" sz="1200" dirty="0"/>
              <a:t>小学数学 一年级上册 </a:t>
            </a:r>
            <a:r>
              <a:rPr kumimoji="1" lang="en-US" altLang="zh-CN" sz="1200" dirty="0"/>
              <a:t>P6</a:t>
            </a:r>
            <a:endParaRPr kumimoji="1" lang="zh-CN" altLang="en-US" sz="1200" dirty="0"/>
          </a:p>
        </p:txBody>
      </p:sp>
      <p:grpSp>
        <p:nvGrpSpPr>
          <p:cNvPr id="15" name="Group 14">
            <a:extLst>
              <a:ext uri="{FF2B5EF4-FFF2-40B4-BE49-F238E27FC236}">
                <a16:creationId xmlns:a16="http://schemas.microsoft.com/office/drawing/2014/main" id="{BEBA5281-8DF8-C9AB-D77B-50F3CD04DA11}"/>
              </a:ext>
            </a:extLst>
          </p:cNvPr>
          <p:cNvGrpSpPr/>
          <p:nvPr/>
        </p:nvGrpSpPr>
        <p:grpSpPr>
          <a:xfrm>
            <a:off x="828050" y="2872525"/>
            <a:ext cx="3590654" cy="1295457"/>
            <a:chOff x="628650" y="2327419"/>
            <a:chExt cx="7624099" cy="1295457"/>
          </a:xfrm>
        </p:grpSpPr>
        <p:sp>
          <p:nvSpPr>
            <p:cNvPr id="16" name="Rounded Rectangle 15">
              <a:extLst>
                <a:ext uri="{FF2B5EF4-FFF2-40B4-BE49-F238E27FC236}">
                  <a16:creationId xmlns:a16="http://schemas.microsoft.com/office/drawing/2014/main" id="{693FDF18-1A5C-8C6B-F398-F908B1CC8C55}"/>
                </a:ext>
              </a:extLst>
            </p:cNvPr>
            <p:cNvSpPr/>
            <p:nvPr/>
          </p:nvSpPr>
          <p:spPr>
            <a:xfrm>
              <a:off x="628650" y="2592729"/>
              <a:ext cx="7624099"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Rectangle 16">
              <a:extLst>
                <a:ext uri="{FF2B5EF4-FFF2-40B4-BE49-F238E27FC236}">
                  <a16:creationId xmlns:a16="http://schemas.microsoft.com/office/drawing/2014/main" id="{E3871944-AA38-2C73-7DD1-466298EB8275}"/>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8" name="TextBox 17">
              <a:extLst>
                <a:ext uri="{FF2B5EF4-FFF2-40B4-BE49-F238E27FC236}">
                  <a16:creationId xmlns:a16="http://schemas.microsoft.com/office/drawing/2014/main" id="{C6B54BA5-CE79-2A8A-5CE3-5A671530B5DC}"/>
                </a:ext>
              </a:extLst>
            </p:cNvPr>
            <p:cNvSpPr txBox="1"/>
            <p:nvPr/>
          </p:nvSpPr>
          <p:spPr>
            <a:xfrm>
              <a:off x="844951" y="2761005"/>
              <a:ext cx="6377651" cy="646331"/>
            </a:xfrm>
            <a:prstGeom prst="rect">
              <a:avLst/>
            </a:prstGeom>
            <a:noFill/>
          </p:spPr>
          <p:txBody>
            <a:bodyPr wrap="square">
              <a:spAutoFit/>
            </a:bodyPr>
            <a:lstStyle/>
            <a:p>
              <a:r>
                <a:rPr kumimoji="1" lang="zh-CN" altLang="en-US" dirty="0"/>
                <a:t>没事回头看看也能找到很多有趣的事情</a:t>
              </a:r>
              <a:r>
                <a:rPr kumimoji="1" lang="en-US" altLang="zh-CN" dirty="0"/>
                <a:t>.</a:t>
              </a:r>
              <a:r>
                <a:rPr kumimoji="1" lang="zh-CN" altLang="en-US" dirty="0"/>
                <a:t> </a:t>
              </a:r>
            </a:p>
          </p:txBody>
        </p:sp>
      </p:grpSp>
    </p:spTree>
    <p:extLst>
      <p:ext uri="{BB962C8B-B14F-4D97-AF65-F5344CB8AC3E}">
        <p14:creationId xmlns:p14="http://schemas.microsoft.com/office/powerpoint/2010/main" val="20446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pic>
        <p:nvPicPr>
          <p:cNvPr id="8" name="Picture 7">
            <a:extLst>
              <a:ext uri="{FF2B5EF4-FFF2-40B4-BE49-F238E27FC236}">
                <a16:creationId xmlns:a16="http://schemas.microsoft.com/office/drawing/2014/main" id="{FE6B7248-BFBC-B5CA-C72D-E0621EAB150E}"/>
              </a:ext>
            </a:extLst>
          </p:cNvPr>
          <p:cNvPicPr>
            <a:picLocks noChangeAspect="1"/>
          </p:cNvPicPr>
          <p:nvPr/>
        </p:nvPicPr>
        <p:blipFill>
          <a:blip r:embed="rId3"/>
          <a:stretch>
            <a:fillRect/>
          </a:stretch>
        </p:blipFill>
        <p:spPr>
          <a:xfrm>
            <a:off x="953588" y="1271323"/>
            <a:ext cx="7236823" cy="4545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34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Tree>
    <p:extLst>
      <p:ext uri="{BB962C8B-B14F-4D97-AF65-F5344CB8AC3E}">
        <p14:creationId xmlns:p14="http://schemas.microsoft.com/office/powerpoint/2010/main" val="374542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§1.2</a:t>
            </a:r>
            <a:r>
              <a:rPr kumimoji="1" lang="zh-CN" altLang="en-US" dirty="0"/>
              <a:t> 用逻辑说话 </a:t>
            </a:r>
            <a:r>
              <a:rPr kumimoji="1" lang="en-US" altLang="zh-CN" dirty="0"/>
              <a:t>–</a:t>
            </a:r>
            <a:r>
              <a:rPr kumimoji="1" lang="zh-CN" altLang="en-US" dirty="0"/>
              <a:t> 谓词的逻辑</a:t>
            </a:r>
          </a:p>
        </p:txBody>
      </p:sp>
    </p:spTree>
    <p:extLst>
      <p:ext uri="{BB962C8B-B14F-4D97-AF65-F5344CB8AC3E}">
        <p14:creationId xmlns:p14="http://schemas.microsoft.com/office/powerpoint/2010/main" val="3596329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F20A9-C4DB-892E-BB09-05D30097AD3C}"/>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7" name="Title 6">
            <a:extLst>
              <a:ext uri="{FF2B5EF4-FFF2-40B4-BE49-F238E27FC236}">
                <a16:creationId xmlns:a16="http://schemas.microsoft.com/office/drawing/2014/main" id="{272E7C5A-014F-1905-1BB6-FA9C9B08F933}"/>
              </a:ext>
            </a:extLst>
          </p:cNvPr>
          <p:cNvSpPr>
            <a:spLocks noGrp="1"/>
          </p:cNvSpPr>
          <p:nvPr>
            <p:ph type="title"/>
          </p:nvPr>
        </p:nvSpPr>
        <p:spPr>
          <a:xfrm>
            <a:off x="628650" y="1610612"/>
            <a:ext cx="7886700" cy="3221221"/>
          </a:xfrm>
        </p:spPr>
        <p:txBody>
          <a:bodyPr>
            <a:normAutofit/>
          </a:bodyPr>
          <a:lstStyle/>
          <a:p>
            <a:pPr algn="ctr"/>
            <a:r>
              <a:rPr lang="zh-CN" altLang="en-US" sz="7200" dirty="0"/>
              <a:t>聊数学不用</a:t>
            </a:r>
            <a:r>
              <a:rPr lang="en-US" altLang="zh-CN" sz="7200" dirty="0"/>
              <a:t>PPT!</a:t>
            </a:r>
            <a:endParaRPr lang="zh-CN" altLang="en-US" sz="7200" dirty="0"/>
          </a:p>
        </p:txBody>
      </p:sp>
    </p:spTree>
    <p:extLst>
      <p:ext uri="{BB962C8B-B14F-4D97-AF65-F5344CB8AC3E}">
        <p14:creationId xmlns:p14="http://schemas.microsoft.com/office/powerpoint/2010/main" val="868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5251269" y="2103049"/>
            <a:ext cx="3139695" cy="369332"/>
          </a:xfrm>
          <a:prstGeom prst="rect">
            <a:avLst/>
          </a:prstGeom>
          <a:noFill/>
        </p:spPr>
        <p:txBody>
          <a:bodyPr wrap="square" rtlCol="0">
            <a:spAutoFit/>
          </a:bodyPr>
          <a:lstStyle/>
          <a:p>
            <a:pPr algn="r"/>
            <a:r>
              <a:rPr kumimoji="1" lang="en-US" altLang="zh-CN" dirty="0"/>
              <a:t>§1.0</a:t>
            </a:r>
            <a:r>
              <a:rPr kumimoji="1" lang="zh-CN" altLang="en-US" dirty="0"/>
              <a:t> 所见所闻 </a:t>
            </a:r>
          </a:p>
        </p:txBody>
      </p:sp>
    </p:spTree>
    <p:extLst>
      <p:ext uri="{BB962C8B-B14F-4D97-AF65-F5344CB8AC3E}">
        <p14:creationId xmlns:p14="http://schemas.microsoft.com/office/powerpoint/2010/main" val="11921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§1.3</a:t>
            </a:r>
            <a:r>
              <a:rPr kumimoji="1" lang="zh-CN" altLang="en-US" dirty="0"/>
              <a:t> 提问的智慧</a:t>
            </a:r>
          </a:p>
        </p:txBody>
      </p:sp>
    </p:spTree>
    <p:extLst>
      <p:ext uri="{BB962C8B-B14F-4D97-AF65-F5344CB8AC3E}">
        <p14:creationId xmlns:p14="http://schemas.microsoft.com/office/powerpoint/2010/main" val="166424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pic>
        <p:nvPicPr>
          <p:cNvPr id="7" name="Picture 6">
            <a:extLst>
              <a:ext uri="{FF2B5EF4-FFF2-40B4-BE49-F238E27FC236}">
                <a16:creationId xmlns:a16="http://schemas.microsoft.com/office/drawing/2014/main" id="{6B182381-675B-D8AB-115D-D28029C74DBC}"/>
              </a:ext>
            </a:extLst>
          </p:cNvPr>
          <p:cNvPicPr>
            <a:picLocks noChangeAspect="1"/>
          </p:cNvPicPr>
          <p:nvPr/>
        </p:nvPicPr>
        <p:blipFill rotWithShape="1">
          <a:blip r:embed="rId2"/>
          <a:srcRect l="15393" t="12572" r="15963" b="6311"/>
          <a:stretch/>
        </p:blipFill>
        <p:spPr>
          <a:xfrm>
            <a:off x="1203904" y="1287124"/>
            <a:ext cx="1685109" cy="43226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8A11557-21EA-022D-24E1-368761BA81B2}"/>
              </a:ext>
            </a:extLst>
          </p:cNvPr>
          <p:cNvPicPr>
            <a:picLocks noChangeAspect="1"/>
          </p:cNvPicPr>
          <p:nvPr/>
        </p:nvPicPr>
        <p:blipFill rotWithShape="1">
          <a:blip r:embed="rId3"/>
          <a:srcRect l="15406"/>
          <a:stretch/>
        </p:blipFill>
        <p:spPr>
          <a:xfrm>
            <a:off x="3850697" y="1208800"/>
            <a:ext cx="2920273" cy="3152683"/>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AEE849BA-F448-310F-71CE-7472744C0EA6}"/>
              </a:ext>
            </a:extLst>
          </p:cNvPr>
          <p:cNvGrpSpPr/>
          <p:nvPr/>
        </p:nvGrpSpPr>
        <p:grpSpPr>
          <a:xfrm>
            <a:off x="3848850" y="4708493"/>
            <a:ext cx="3590654" cy="940707"/>
            <a:chOff x="628650" y="2327419"/>
            <a:chExt cx="7624099" cy="940707"/>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44950" y="2761005"/>
              <a:ext cx="6377650" cy="369332"/>
            </a:xfrm>
            <a:prstGeom prst="rect">
              <a:avLst/>
            </a:prstGeom>
            <a:noFill/>
          </p:spPr>
          <p:txBody>
            <a:bodyPr wrap="square">
              <a:spAutoFit/>
            </a:bodyPr>
            <a:lstStyle/>
            <a:p>
              <a:r>
                <a:rPr kumimoji="1" lang="zh-CN" altLang="en-CN" dirty="0"/>
                <a:t>搞明白</a:t>
              </a:r>
              <a:r>
                <a:rPr kumimoji="1" lang="zh-CN" altLang="en-US" dirty="0"/>
                <a:t>自己到底要问什么</a:t>
              </a:r>
              <a:r>
                <a:rPr kumimoji="1" lang="en-US" altLang="zh-CN" dirty="0"/>
                <a:t>.</a:t>
              </a:r>
              <a:endParaRPr kumimoji="1" lang="zh-CN" altLang="en-US" dirty="0"/>
            </a:p>
          </p:txBody>
        </p:sp>
      </p:grpSp>
    </p:spTree>
    <p:extLst>
      <p:ext uri="{BB962C8B-B14F-4D97-AF65-F5344CB8AC3E}">
        <p14:creationId xmlns:p14="http://schemas.microsoft.com/office/powerpoint/2010/main" val="14856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grpSp>
        <p:nvGrpSpPr>
          <p:cNvPr id="9" name="Group 8">
            <a:extLst>
              <a:ext uri="{FF2B5EF4-FFF2-40B4-BE49-F238E27FC236}">
                <a16:creationId xmlns:a16="http://schemas.microsoft.com/office/drawing/2014/main" id="{AEE849BA-F448-310F-71CE-7472744C0EA6}"/>
              </a:ext>
            </a:extLst>
          </p:cNvPr>
          <p:cNvGrpSpPr/>
          <p:nvPr/>
        </p:nvGrpSpPr>
        <p:grpSpPr>
          <a:xfrm>
            <a:off x="5198650" y="3429000"/>
            <a:ext cx="3590654" cy="1337189"/>
            <a:chOff x="628650" y="2327419"/>
            <a:chExt cx="7624099" cy="1337189"/>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1071879"/>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68099" y="2688442"/>
              <a:ext cx="6377650" cy="923330"/>
            </a:xfrm>
            <a:prstGeom prst="rect">
              <a:avLst/>
            </a:prstGeom>
            <a:noFill/>
          </p:spPr>
          <p:txBody>
            <a:bodyPr wrap="square">
              <a:spAutoFit/>
            </a:bodyPr>
            <a:lstStyle/>
            <a:p>
              <a:r>
                <a:rPr kumimoji="1" lang="zh-CN" altLang="en-CN" dirty="0"/>
                <a:t>在</a:t>
              </a:r>
              <a:r>
                <a:rPr kumimoji="1" lang="zh-CN" altLang="en-US" dirty="0"/>
                <a:t>这之前</a:t>
              </a:r>
              <a:r>
                <a:rPr kumimoji="1" lang="en-US" altLang="zh-CN" dirty="0"/>
                <a:t>,</a:t>
              </a:r>
              <a:r>
                <a:rPr kumimoji="1" lang="zh-CN" altLang="en-US" dirty="0"/>
                <a:t> 用简明的语言描述自己做的尝试</a:t>
              </a:r>
              <a:r>
                <a:rPr kumimoji="1" lang="en-US" altLang="zh-CN" dirty="0"/>
                <a:t>,</a:t>
              </a:r>
              <a:r>
                <a:rPr kumimoji="1" lang="zh-CN" altLang="en-US" dirty="0"/>
                <a:t> 并推断原因</a:t>
              </a:r>
              <a:r>
                <a:rPr kumimoji="1" lang="en-US" altLang="zh-CN" dirty="0"/>
                <a:t>.</a:t>
              </a:r>
              <a:r>
                <a:rPr kumimoji="1" lang="zh-CN" altLang="en-US" dirty="0"/>
                <a:t> </a:t>
              </a:r>
            </a:p>
          </p:txBody>
        </p:sp>
      </p:grpSp>
      <p:pic>
        <p:nvPicPr>
          <p:cNvPr id="5" name="Picture 4">
            <a:extLst>
              <a:ext uri="{FF2B5EF4-FFF2-40B4-BE49-F238E27FC236}">
                <a16:creationId xmlns:a16="http://schemas.microsoft.com/office/drawing/2014/main" id="{6E4D7926-CCC2-156A-7ED2-4953FA75F946}"/>
              </a:ext>
            </a:extLst>
          </p:cNvPr>
          <p:cNvPicPr>
            <a:picLocks noChangeAspect="1"/>
          </p:cNvPicPr>
          <p:nvPr/>
        </p:nvPicPr>
        <p:blipFill>
          <a:blip r:embed="rId2"/>
          <a:stretch>
            <a:fillRect/>
          </a:stretch>
        </p:blipFill>
        <p:spPr>
          <a:xfrm>
            <a:off x="838926" y="1384693"/>
            <a:ext cx="3988884" cy="3757386"/>
          </a:xfrm>
          <a:prstGeom prst="rect">
            <a:avLst/>
          </a:prstGeom>
        </p:spPr>
      </p:pic>
      <p:sp>
        <p:nvSpPr>
          <p:cNvPr id="6" name="TextBox 5">
            <a:extLst>
              <a:ext uri="{FF2B5EF4-FFF2-40B4-BE49-F238E27FC236}">
                <a16:creationId xmlns:a16="http://schemas.microsoft.com/office/drawing/2014/main" id="{E4E5D6CD-BCFB-925E-5796-AEDAE91CDC2F}"/>
              </a:ext>
            </a:extLst>
          </p:cNvPr>
          <p:cNvSpPr txBox="1"/>
          <p:nvPr/>
        </p:nvSpPr>
        <p:spPr>
          <a:xfrm>
            <a:off x="5154882" y="1526175"/>
            <a:ext cx="3634421" cy="1477328"/>
          </a:xfrm>
          <a:prstGeom prst="rect">
            <a:avLst/>
          </a:prstGeom>
          <a:noFill/>
        </p:spPr>
        <p:txBody>
          <a:bodyPr wrap="square" rtlCol="0">
            <a:spAutoFit/>
          </a:bodyPr>
          <a:lstStyle/>
          <a:p>
            <a:pPr marL="285750" indent="-285750">
              <a:buFontTx/>
              <a:buChar char="-"/>
            </a:pPr>
            <a:r>
              <a:rPr kumimoji="1" lang="zh-CN" altLang="en-US" dirty="0"/>
              <a:t>老师回答同学的提问</a:t>
            </a:r>
            <a:r>
              <a:rPr kumimoji="1" lang="en-US" altLang="zh-CN" dirty="0"/>
              <a:t>:</a:t>
            </a:r>
            <a:r>
              <a:rPr kumimoji="1" lang="zh-CN" altLang="en-US" dirty="0"/>
              <a:t> 一个同学找你问问题</a:t>
            </a:r>
            <a:r>
              <a:rPr kumimoji="1" lang="en-US" altLang="zh-CN" dirty="0"/>
              <a:t>,</a:t>
            </a:r>
            <a:r>
              <a:rPr kumimoji="1" lang="zh-CN" altLang="en-US" dirty="0"/>
              <a:t> 你能够看出更本质的原因吗</a:t>
            </a:r>
            <a:r>
              <a:rPr kumimoji="1" lang="en-US" altLang="zh-CN" dirty="0"/>
              <a:t>?</a:t>
            </a:r>
          </a:p>
          <a:p>
            <a:pPr marL="285750" indent="-285750">
              <a:buFontTx/>
              <a:buChar char="-"/>
            </a:pPr>
            <a:r>
              <a:rPr kumimoji="1" lang="zh-CN" altLang="en-US" dirty="0"/>
              <a:t>中学</a:t>
            </a:r>
            <a:r>
              <a:rPr kumimoji="1" lang="en-US" altLang="zh-CN" dirty="0"/>
              <a:t>:</a:t>
            </a:r>
            <a:r>
              <a:rPr kumimoji="1" lang="zh-CN" altLang="en-US" dirty="0"/>
              <a:t> 教师不断的追问</a:t>
            </a:r>
            <a:r>
              <a:rPr kumimoji="1" lang="en-US" altLang="zh-CN" dirty="0"/>
              <a:t>.</a:t>
            </a:r>
          </a:p>
          <a:p>
            <a:pPr marL="285750" indent="-285750">
              <a:buFontTx/>
              <a:buChar char="-"/>
            </a:pPr>
            <a:r>
              <a:rPr kumimoji="1" lang="zh-CN" altLang="en-US" dirty="0"/>
              <a:t>大学</a:t>
            </a:r>
            <a:r>
              <a:rPr kumimoji="1" lang="en-US" altLang="zh-CN" dirty="0"/>
              <a:t>:</a:t>
            </a:r>
            <a:r>
              <a:rPr kumimoji="1" lang="zh-CN" altLang="en-US" dirty="0"/>
              <a:t> 靠自己主观陈述</a:t>
            </a:r>
            <a:r>
              <a:rPr kumimoji="1" lang="en-US" altLang="zh-CN" dirty="0"/>
              <a:t>.</a:t>
            </a:r>
          </a:p>
        </p:txBody>
      </p:sp>
    </p:spTree>
    <p:extLst>
      <p:ext uri="{BB962C8B-B14F-4D97-AF65-F5344CB8AC3E}">
        <p14:creationId xmlns:p14="http://schemas.microsoft.com/office/powerpoint/2010/main" val="18849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虚心接受前辈的建议</a:t>
            </a:r>
          </a:p>
        </p:txBody>
      </p:sp>
      <p:pic>
        <p:nvPicPr>
          <p:cNvPr id="4" name="Picture 3">
            <a:extLst>
              <a:ext uri="{FF2B5EF4-FFF2-40B4-BE49-F238E27FC236}">
                <a16:creationId xmlns:a16="http://schemas.microsoft.com/office/drawing/2014/main" id="{93B9E979-980A-D395-C795-C0E9A87D12BF}"/>
              </a:ext>
            </a:extLst>
          </p:cNvPr>
          <p:cNvPicPr>
            <a:picLocks noChangeAspect="1"/>
          </p:cNvPicPr>
          <p:nvPr/>
        </p:nvPicPr>
        <p:blipFill>
          <a:blip r:embed="rId2"/>
          <a:stretch>
            <a:fillRect/>
          </a:stretch>
        </p:blipFill>
        <p:spPr>
          <a:xfrm>
            <a:off x="751659" y="1159329"/>
            <a:ext cx="5524500" cy="4800600"/>
          </a:xfrm>
          <a:prstGeom prst="rect">
            <a:avLst/>
          </a:prstGeom>
        </p:spPr>
      </p:pic>
    </p:spTree>
    <p:extLst>
      <p:ext uri="{BB962C8B-B14F-4D97-AF65-F5344CB8AC3E}">
        <p14:creationId xmlns:p14="http://schemas.microsoft.com/office/powerpoint/2010/main" val="280274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基本假设</a:t>
            </a:r>
            <a:r>
              <a:rPr kumimoji="1" lang="en-US" altLang="zh-CN" dirty="0"/>
              <a:t>:</a:t>
            </a:r>
            <a:r>
              <a:rPr kumimoji="1" lang="zh-CN" altLang="en-US" dirty="0"/>
              <a:t> 尊重是相互的</a:t>
            </a:r>
          </a:p>
        </p:txBody>
      </p:sp>
      <p:sp>
        <p:nvSpPr>
          <p:cNvPr id="4" name="TextBox 3">
            <a:extLst>
              <a:ext uri="{FF2B5EF4-FFF2-40B4-BE49-F238E27FC236}">
                <a16:creationId xmlns:a16="http://schemas.microsoft.com/office/drawing/2014/main" id="{56FC89B5-2837-7C9D-83CE-6792E4B1DC66}"/>
              </a:ext>
            </a:extLst>
          </p:cNvPr>
          <p:cNvSpPr txBox="1"/>
          <p:nvPr/>
        </p:nvSpPr>
        <p:spPr>
          <a:xfrm>
            <a:off x="770709" y="1423851"/>
            <a:ext cx="4435830" cy="646331"/>
          </a:xfrm>
          <a:prstGeom prst="rect">
            <a:avLst/>
          </a:prstGeom>
          <a:noFill/>
        </p:spPr>
        <p:txBody>
          <a:bodyPr wrap="none" rtlCol="0">
            <a:spAutoFit/>
          </a:bodyPr>
          <a:lstStyle/>
          <a:p>
            <a:pPr marL="285750" indent="-285750">
              <a:buFontTx/>
              <a:buChar char="-"/>
            </a:pPr>
            <a:r>
              <a:rPr kumimoji="1" lang="zh-CN" altLang="en-US" dirty="0"/>
              <a:t>高考之前与之后</a:t>
            </a:r>
            <a:r>
              <a:rPr kumimoji="1" lang="en-US" altLang="zh-CN" dirty="0"/>
              <a:t>,</a:t>
            </a:r>
            <a:r>
              <a:rPr kumimoji="1" lang="zh-CN" altLang="en-US" dirty="0"/>
              <a:t> 你和</a:t>
            </a:r>
            <a:r>
              <a:rPr kumimoji="1" lang="en-US" altLang="zh-CN" dirty="0"/>
              <a:t>supervisor</a:t>
            </a:r>
            <a:r>
              <a:rPr kumimoji="1" lang="zh-CN" altLang="en-US" dirty="0"/>
              <a:t>的关系</a:t>
            </a:r>
            <a:endParaRPr kumimoji="1" lang="en-US" altLang="zh-CN" dirty="0"/>
          </a:p>
          <a:p>
            <a:pPr marL="285750" indent="-285750">
              <a:buFontTx/>
              <a:buChar char="-"/>
            </a:pPr>
            <a:r>
              <a:rPr kumimoji="1" lang="zh-CN" altLang="en-US" dirty="0"/>
              <a:t>迈入一个多元化的世界</a:t>
            </a:r>
          </a:p>
        </p:txBody>
      </p:sp>
    </p:spTree>
    <p:extLst>
      <p:ext uri="{BB962C8B-B14F-4D97-AF65-F5344CB8AC3E}">
        <p14:creationId xmlns:p14="http://schemas.microsoft.com/office/powerpoint/2010/main" val="20852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646331"/>
          </a:xfrm>
          <a:prstGeom prst="rect">
            <a:avLst/>
          </a:prstGeom>
          <a:noFill/>
        </p:spPr>
        <p:txBody>
          <a:bodyPr wrap="square" rtlCol="0">
            <a:spAutoFit/>
          </a:bodyPr>
          <a:lstStyle/>
          <a:p>
            <a:pPr algn="r"/>
            <a:r>
              <a:rPr kumimoji="1" lang="en-US" altLang="zh-CN" dirty="0"/>
              <a:t>§1.4</a:t>
            </a:r>
            <a:r>
              <a:rPr kumimoji="1" lang="zh-CN" altLang="en-US" dirty="0"/>
              <a:t> 结束语</a:t>
            </a:r>
            <a:r>
              <a:rPr kumimoji="1" lang="en-US" altLang="zh-CN" dirty="0"/>
              <a:t>:</a:t>
            </a:r>
            <a:r>
              <a:rPr lang="zh-CN" altLang="en-US" b="0" i="0" u="none" strike="noStrike" dirty="0">
                <a:effectLst/>
                <a:latin typeface="system-ui"/>
              </a:rPr>
              <a:t>高考招生咨询杂感</a:t>
            </a:r>
          </a:p>
          <a:p>
            <a:pPr algn="r"/>
            <a:endParaRPr kumimoji="1" lang="zh-CN" altLang="en-US" dirty="0"/>
          </a:p>
        </p:txBody>
      </p:sp>
    </p:spTree>
    <p:extLst>
      <p:ext uri="{BB962C8B-B14F-4D97-AF65-F5344CB8AC3E}">
        <p14:creationId xmlns:p14="http://schemas.microsoft.com/office/powerpoint/2010/main" val="149803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我总以为招生咨询重在咨询。高校招生本来是一个双向选择：高校通过各种形式的招生咨询把本校的</a:t>
            </a:r>
            <a:r>
              <a:rPr lang="zh-CN" altLang="en-US" i="0" u="none" strike="noStrike" dirty="0">
                <a:effectLst/>
                <a:latin typeface="system-ui"/>
              </a:rPr>
              <a:t>优势展示给考生们</a:t>
            </a:r>
            <a:r>
              <a:rPr lang="zh-CN" altLang="en-US" b="0" i="0" u="none" strike="noStrike" dirty="0">
                <a:effectLst/>
                <a:latin typeface="system-ui"/>
              </a:rPr>
              <a:t>，并尽可能详细地回答考生及家长的各种问题，有针对性地提供有用信息以便报志愿时参考；</a:t>
            </a:r>
            <a:r>
              <a:rPr lang="zh-CN" altLang="en-US" b="0" i="0" u="none" strike="noStrike" dirty="0">
                <a:solidFill>
                  <a:srgbClr val="FF0000"/>
                </a:solidFill>
                <a:effectLst/>
                <a:latin typeface="system-ui"/>
              </a:rPr>
              <a:t>考生们经过多方了解对比并深思熟虑后提交志愿由高校来选择。</a:t>
            </a:r>
            <a:r>
              <a:rPr lang="zh-CN" altLang="en-US" b="0" i="0" u="none" strike="noStrike" dirty="0">
                <a:effectLst/>
                <a:latin typeface="system-ui"/>
              </a:rPr>
              <a:t>如果是这样，招生咨询工作就会容易很多。</a:t>
            </a:r>
            <a:endParaRPr lang="en-US" altLang="zh-CN" b="0" i="0" u="none" strike="noStrike" dirty="0">
              <a:effectLst/>
              <a:latin typeface="system-ui"/>
            </a:endParaRPr>
          </a:p>
          <a:p>
            <a:r>
              <a:rPr lang="en-US" altLang="zh-CN" b="0" i="0" u="none" strike="noStrike" dirty="0">
                <a:effectLst/>
                <a:latin typeface="system-ui"/>
              </a:rPr>
              <a:t>	</a:t>
            </a:r>
            <a:r>
              <a:rPr lang="zh-CN" altLang="en-US" b="0" i="0" u="none" strike="noStrike" dirty="0">
                <a:effectLst/>
                <a:latin typeface="system-ui"/>
              </a:rPr>
              <a:t>当然，人人都有私心，总是希望多一些“好学生”来报考自己的学校，一方面自然是完成招生任务，另一方面，也是最重要的，让“好学生”能到好学校（也就是本校）来接受更好的教育。当然对于后者，很多招生的同行或许都会有一种矛盾的心情：如果自己</a:t>
            </a:r>
            <a:r>
              <a:rPr lang="zh-CN" altLang="en-US" b="0" i="0" u="none" strike="noStrike" dirty="0">
                <a:solidFill>
                  <a:srgbClr val="FF0000"/>
                </a:solidFill>
                <a:effectLst/>
                <a:latin typeface="system-ui"/>
              </a:rPr>
              <a:t>看到了学校的很多问题</a:t>
            </a:r>
            <a:r>
              <a:rPr lang="zh-CN" altLang="en-US" b="0" i="0" u="none" strike="noStrike" dirty="0">
                <a:effectLst/>
                <a:latin typeface="system-ui"/>
              </a:rPr>
              <a:t>，尤其是本科教育方面的种种不足，</a:t>
            </a:r>
            <a:r>
              <a:rPr lang="zh-CN" altLang="en-US" b="0" i="0" u="none" strike="noStrike" dirty="0">
                <a:solidFill>
                  <a:srgbClr val="FF0000"/>
                </a:solidFill>
                <a:effectLst/>
                <a:latin typeface="system-ui"/>
              </a:rPr>
              <a:t>且问题根深蒂固难以解决</a:t>
            </a:r>
            <a:r>
              <a:rPr lang="zh-CN" altLang="en-US" b="0" i="0" u="none" strike="noStrike" dirty="0">
                <a:effectLst/>
                <a:latin typeface="system-ui"/>
              </a:rPr>
              <a:t>，怎么跟考生介绍呢？难道是空口白牙地胡吹一通把学生骗来再说</a:t>
            </a:r>
            <a:r>
              <a:rPr lang="en-US" altLang="zh-CN" b="0" i="0" u="none" strike="noStrike" dirty="0">
                <a:effectLst/>
                <a:latin typeface="system-ui"/>
              </a:rPr>
              <a:t>——</a:t>
            </a:r>
            <a:r>
              <a:rPr lang="zh-CN" altLang="en-US" b="0" i="0" u="none" strike="noStrike" dirty="0">
                <a:effectLst/>
                <a:latin typeface="system-ui"/>
              </a:rPr>
              <a:t>反正考生和家长不可能知道内情，还是自我安慰：天下乌鸦一般黑，</a:t>
            </a:r>
            <a:r>
              <a:rPr lang="zh-CN" altLang="en-US" b="0" i="0" u="none" strike="noStrike" dirty="0">
                <a:solidFill>
                  <a:srgbClr val="FF0000"/>
                </a:solidFill>
                <a:effectLst/>
                <a:latin typeface="system-ui"/>
              </a:rPr>
              <a:t>其他高校也不一定比本校好多少？</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01218C8-41F3-F7E9-FBC4-5AD3C55C83D5}"/>
              </a:ext>
            </a:extLst>
          </p:cNvPr>
          <p:cNvSpPr txBox="1"/>
          <p:nvPr/>
        </p:nvSpPr>
        <p:spPr>
          <a:xfrm>
            <a:off x="6982547" y="2782669"/>
            <a:ext cx="2080260" cy="646331"/>
          </a:xfrm>
          <a:prstGeom prst="rect">
            <a:avLst/>
          </a:prstGeom>
          <a:noFill/>
        </p:spPr>
        <p:txBody>
          <a:bodyPr wrap="square">
            <a:spAutoFit/>
          </a:bodyPr>
          <a:lstStyle/>
          <a:p>
            <a:r>
              <a:rPr kumimoji="1" lang="zh-CN" altLang="en-CN" sz="1200" dirty="0"/>
              <a:t>但很多</a:t>
            </a:r>
            <a:r>
              <a:rPr kumimoji="1" lang="zh-CN" altLang="en-US" sz="1200" dirty="0"/>
              <a:t>考生的意愿都是家长强加上的</a:t>
            </a:r>
            <a:r>
              <a:rPr kumimoji="1" lang="en-US" altLang="zh-CN" sz="1200" dirty="0"/>
              <a:t>,</a:t>
            </a:r>
            <a:r>
              <a:rPr kumimoji="1" lang="zh-CN" altLang="en-US" sz="1200" dirty="0"/>
              <a:t> 自己并没有发挥主观能动性</a:t>
            </a:r>
          </a:p>
        </p:txBody>
      </p:sp>
      <p:sp>
        <p:nvSpPr>
          <p:cNvPr id="10" name="TextBox 9">
            <a:extLst>
              <a:ext uri="{FF2B5EF4-FFF2-40B4-BE49-F238E27FC236}">
                <a16:creationId xmlns:a16="http://schemas.microsoft.com/office/drawing/2014/main" id="{6F3D894C-1BBD-9F60-1C8F-D94A2CE4404D}"/>
              </a:ext>
            </a:extLst>
          </p:cNvPr>
          <p:cNvSpPr txBox="1"/>
          <p:nvPr/>
        </p:nvSpPr>
        <p:spPr>
          <a:xfrm>
            <a:off x="7016387" y="4731410"/>
            <a:ext cx="2080260" cy="276999"/>
          </a:xfrm>
          <a:prstGeom prst="rect">
            <a:avLst/>
          </a:prstGeom>
          <a:noFill/>
        </p:spPr>
        <p:txBody>
          <a:bodyPr wrap="square">
            <a:spAutoFit/>
          </a:bodyPr>
          <a:lstStyle/>
          <a:p>
            <a:r>
              <a:rPr kumimoji="1" lang="zh-CN" altLang="en-CN" sz="1200" dirty="0"/>
              <a:t>这</a:t>
            </a:r>
            <a:r>
              <a:rPr kumimoji="1" lang="zh-CN" altLang="en-US" sz="1200" dirty="0"/>
              <a:t>基本上是陆本的通病了</a:t>
            </a:r>
          </a:p>
        </p:txBody>
      </p:sp>
    </p:spTree>
    <p:extLst>
      <p:ext uri="{BB962C8B-B14F-4D97-AF65-F5344CB8AC3E}">
        <p14:creationId xmlns:p14="http://schemas.microsoft.com/office/powerpoint/2010/main" val="3690876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然而，招生咨询不知道从什么时候开始进入了一条怪异的轨道，充斥着各校之间的明争暗斗</a:t>
            </a:r>
            <a:r>
              <a:rPr lang="en-US" altLang="zh-CN" b="0" i="0" u="none" strike="noStrike" dirty="0">
                <a:effectLst/>
                <a:latin typeface="system-ui"/>
              </a:rPr>
              <a:t>——</a:t>
            </a:r>
            <a:r>
              <a:rPr lang="zh-CN" altLang="en-US" b="0" i="0" u="none" strike="noStrike" dirty="0">
                <a:effectLst/>
                <a:latin typeface="system-ui"/>
              </a:rPr>
              <a:t>既要保护好自己的生源，又要找机会挖别人的墙角</a:t>
            </a:r>
            <a:r>
              <a:rPr lang="en-US" altLang="zh-CN" b="0" i="0" u="none" strike="noStrike" dirty="0">
                <a:effectLst/>
                <a:latin typeface="system-ui"/>
              </a:rPr>
              <a:t>——</a:t>
            </a:r>
            <a:r>
              <a:rPr lang="zh-CN" altLang="en-US" b="0" i="0" u="none" strike="noStrike" dirty="0">
                <a:effectLst/>
                <a:latin typeface="system-ui"/>
              </a:rPr>
              <a:t>于是形成了一种恶性竞争，其中不乏恶意诋毁或者诱骗学生等没有底线的行为，比如一些不负责任的自媒体为了吸引眼球发布一些高校的负面消息，内行明显可以看出是假的，</a:t>
            </a:r>
            <a:r>
              <a:rPr lang="zh-CN" altLang="en-US" b="0" i="0" u="none" strike="noStrike" dirty="0">
                <a:solidFill>
                  <a:srgbClr val="FF0000"/>
                </a:solidFill>
                <a:effectLst/>
                <a:latin typeface="system-ui"/>
              </a:rPr>
              <a:t>但一些高校却如获至宝，在招生咨询群里散布</a:t>
            </a:r>
            <a:r>
              <a:rPr lang="zh-CN" altLang="en-US" b="0" i="0" u="none" strike="noStrike" dirty="0">
                <a:effectLst/>
                <a:latin typeface="system-ui"/>
              </a:rPr>
              <a:t>，用一句行话来说就是“迷惑不明真相的群众”。</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群众的确不明真相，经常有家长来咨询，问能不能签约</a:t>
            </a:r>
            <a:r>
              <a:rPr lang="en-US" altLang="zh-CN" b="0" i="0" u="none" strike="noStrike" dirty="0">
                <a:effectLst/>
                <a:latin typeface="system-ui"/>
              </a:rPr>
              <a:t>——</a:t>
            </a:r>
            <a:r>
              <a:rPr lang="zh-CN" altLang="en-US" b="0" i="0" u="none" strike="noStrike" dirty="0">
                <a:effectLst/>
                <a:latin typeface="system-ui"/>
              </a:rPr>
              <a:t>这是相关部门明令禁止的。但是被禁止的只是一些守规矩的学校，他们不敢越雷池一步唯恐被秋后算账，而有一些高校不知道是不是背景比较强就没有这种顾忌，满口跑火车，公然许下一些无法兑现的承诺，损害了一些学生的利益，闹得沸沸扬扬也不知道如何收了场。当然也有一些高校的承诺比较靠谱，因为他们比较谨慎，一般承诺对象的排名比较高，兑现起来没什么问题，承诺也只是为了让考生（主要是家长）吃定心丸。</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63740" y="4744721"/>
            <a:ext cx="2080260" cy="461665"/>
          </a:xfrm>
          <a:prstGeom prst="rect">
            <a:avLst/>
          </a:prstGeom>
          <a:noFill/>
        </p:spPr>
        <p:txBody>
          <a:bodyPr wrap="square">
            <a:spAutoFit/>
          </a:bodyPr>
          <a:lstStyle/>
          <a:p>
            <a:r>
              <a:rPr kumimoji="1" lang="zh-CN" altLang="en-US" sz="1200" dirty="0"/>
              <a:t>清华</a:t>
            </a:r>
            <a:r>
              <a:rPr kumimoji="1" lang="en-US" altLang="zh-CN" sz="1200" dirty="0"/>
              <a:t>,</a:t>
            </a:r>
            <a:r>
              <a:rPr kumimoji="1" lang="zh-CN" altLang="en-US" sz="1200" dirty="0"/>
              <a:t> 北大都有撕毁竞赛保送生条约的先例</a:t>
            </a:r>
          </a:p>
        </p:txBody>
      </p:sp>
    </p:spTree>
    <p:extLst>
      <p:ext uri="{BB962C8B-B14F-4D97-AF65-F5344CB8AC3E}">
        <p14:creationId xmlns:p14="http://schemas.microsoft.com/office/powerpoint/2010/main" val="380291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2308324"/>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高校愿意如此“摧眉折腰事”考生和家长，说不好听一点就是为了录取分数线好看，不至于被同行比下去而没面子，说好听一点是争取“好”生源。什么是“好”生源？在目前的选拔制度下，除了所谓的强基计划，高校已经完全没有了自主权，因此，好不好的唯一标准是高考成绩排名。于是，一个奇观出现了：高排名考生成了众多高校争抢的香饽饽。其实大家都明白，</a:t>
            </a:r>
            <a:r>
              <a:rPr lang="zh-CN" altLang="en-US" b="0" i="0" u="none" strike="noStrike" dirty="0">
                <a:solidFill>
                  <a:srgbClr val="FF0000"/>
                </a:solidFill>
                <a:effectLst/>
                <a:latin typeface="system-ui"/>
              </a:rPr>
              <a:t>高考排名相差几百名，实际成绩基本就差几分，而几分之差根本说明不了学生的优劣</a:t>
            </a:r>
            <a:r>
              <a:rPr lang="zh-CN" altLang="en-US" b="0" i="0" u="none" strike="noStrike" dirty="0">
                <a:effectLst/>
                <a:latin typeface="system-ui"/>
              </a:rPr>
              <a:t>。</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16387" y="3544449"/>
            <a:ext cx="2080260" cy="646331"/>
          </a:xfrm>
          <a:prstGeom prst="rect">
            <a:avLst/>
          </a:prstGeom>
          <a:noFill/>
        </p:spPr>
        <p:txBody>
          <a:bodyPr wrap="square">
            <a:spAutoFit/>
          </a:bodyPr>
          <a:lstStyle/>
          <a:p>
            <a:r>
              <a:rPr kumimoji="1" lang="zh-CN" altLang="en-CN" sz="1200" dirty="0"/>
              <a:t>事实上</a:t>
            </a:r>
            <a:r>
              <a:rPr kumimoji="1" lang="en-US" altLang="zh-CN" sz="1200" dirty="0"/>
              <a:t>,</a:t>
            </a:r>
            <a:r>
              <a:rPr kumimoji="1" lang="zh-CN" altLang="en-US" sz="1200" dirty="0"/>
              <a:t> 考的分高绝对不意味着有更好的适应大学的能力</a:t>
            </a:r>
            <a:r>
              <a:rPr kumimoji="1" lang="en-US" altLang="zh-CN" sz="1200" dirty="0"/>
              <a:t>.</a:t>
            </a:r>
            <a:r>
              <a:rPr kumimoji="1" lang="zh-CN" altLang="en-US" sz="1200" dirty="0"/>
              <a:t> </a:t>
            </a:r>
          </a:p>
        </p:txBody>
      </p:sp>
    </p:spTree>
    <p:extLst>
      <p:ext uri="{BB962C8B-B14F-4D97-AF65-F5344CB8AC3E}">
        <p14:creationId xmlns:p14="http://schemas.microsoft.com/office/powerpoint/2010/main" val="2424854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当然竞争尤其是恶性竞争只存在于差不多档次的高校间。高校之间的鄙视链其实是很清晰的。坊间传言：能上大学绝不上大专；能上</a:t>
            </a:r>
            <a:r>
              <a:rPr lang="en-US" altLang="zh-CN" b="0" i="0" u="none" strike="noStrike" dirty="0">
                <a:effectLst/>
                <a:latin typeface="system-ui"/>
              </a:rPr>
              <a:t>211</a:t>
            </a:r>
            <a:r>
              <a:rPr lang="zh-CN" altLang="en-US" b="0" i="0" u="none" strike="noStrike" dirty="0">
                <a:effectLst/>
                <a:latin typeface="system-ui"/>
              </a:rPr>
              <a:t>绝不上普通大学；能上</a:t>
            </a:r>
            <a:r>
              <a:rPr lang="en-US" altLang="zh-CN" b="0" i="0" u="none" strike="noStrike" dirty="0">
                <a:effectLst/>
                <a:latin typeface="system-ui"/>
              </a:rPr>
              <a:t>985</a:t>
            </a:r>
            <a:r>
              <a:rPr lang="zh-CN" altLang="en-US" b="0" i="0" u="none" strike="noStrike" dirty="0">
                <a:effectLst/>
                <a:latin typeface="system-ui"/>
              </a:rPr>
              <a:t>绝不上</a:t>
            </a:r>
            <a:r>
              <a:rPr lang="en-US" altLang="zh-CN" b="0" i="0" u="none" strike="noStrike" dirty="0">
                <a:effectLst/>
                <a:latin typeface="system-ui"/>
              </a:rPr>
              <a:t>211</a:t>
            </a:r>
            <a:r>
              <a:rPr lang="zh-CN" altLang="en-US" b="0" i="0" u="none" strike="noStrike" dirty="0">
                <a:effectLst/>
                <a:latin typeface="system-ui"/>
              </a:rPr>
              <a:t>；能上</a:t>
            </a:r>
            <a:r>
              <a:rPr lang="en-US" b="0" i="0" u="none" strike="noStrike" dirty="0">
                <a:effectLst/>
                <a:latin typeface="system-ui"/>
              </a:rPr>
              <a:t>C9</a:t>
            </a:r>
            <a:r>
              <a:rPr lang="zh-CN" altLang="en-US" b="0" i="0" u="none" strike="noStrike" dirty="0">
                <a:effectLst/>
                <a:latin typeface="system-ui"/>
              </a:rPr>
              <a:t>绝不上其他</a:t>
            </a:r>
            <a:r>
              <a:rPr lang="en-US" altLang="zh-CN" b="0" i="0" u="none" strike="noStrike" dirty="0">
                <a:effectLst/>
                <a:latin typeface="system-ui"/>
              </a:rPr>
              <a:t>985</a:t>
            </a:r>
            <a:r>
              <a:rPr lang="zh-CN" altLang="en-US" b="0" i="0" u="none" strike="noStrike" dirty="0">
                <a:effectLst/>
                <a:latin typeface="system-ui"/>
              </a:rPr>
              <a:t>；能上清北绝不上其他</a:t>
            </a:r>
            <a:r>
              <a:rPr lang="en-US" b="0" i="0" u="none" strike="noStrike" dirty="0">
                <a:effectLst/>
                <a:latin typeface="system-ui"/>
              </a:rPr>
              <a:t>C9。</a:t>
            </a:r>
            <a:r>
              <a:rPr lang="zh-CN" altLang="en-US" b="0" i="0" u="none" strike="noStrike" dirty="0">
                <a:effectLst/>
                <a:latin typeface="system-ui"/>
              </a:rPr>
              <a:t>实际上</a:t>
            </a:r>
            <a:r>
              <a:rPr lang="en-US" altLang="zh-CN" b="0" i="0" u="none" strike="noStrike" dirty="0">
                <a:effectLst/>
                <a:latin typeface="system-ui"/>
              </a:rPr>
              <a:t>985</a:t>
            </a:r>
            <a:r>
              <a:rPr lang="zh-CN" altLang="en-US" b="0" i="0" u="none" strike="noStrike" dirty="0">
                <a:effectLst/>
                <a:latin typeface="system-ui"/>
              </a:rPr>
              <a:t>、</a:t>
            </a:r>
            <a:r>
              <a:rPr lang="en-US" altLang="zh-CN" b="0" i="0" u="none" strike="noStrike" dirty="0">
                <a:effectLst/>
                <a:latin typeface="system-ui"/>
              </a:rPr>
              <a:t>211</a:t>
            </a:r>
            <a:r>
              <a:rPr lang="zh-CN" altLang="en-US" b="0" i="0" u="none" strike="noStrike" dirty="0">
                <a:effectLst/>
                <a:latin typeface="system-ui"/>
              </a:rPr>
              <a:t>已经不存在了，被更时髦的双一流代替，而双一流也会在不久的将来被大浪淘沙，但亘古不变的是森严的等级，等级之间的差距非常明显，只是这种差距实际上是人为造成的，而且是刻意的。</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比如排名前两名的清北与排在其后的华东五所大学就不是一个档次。</a:t>
            </a:r>
            <a:r>
              <a:rPr lang="zh-CN" altLang="en-US" b="0" i="0" u="none" strike="noStrike" dirty="0">
                <a:solidFill>
                  <a:srgbClr val="FF0000"/>
                </a:solidFill>
                <a:effectLst/>
                <a:latin typeface="system-ui"/>
              </a:rPr>
              <a:t>倒不是说这七所学校的教育水平和科研能力有显著的差异，而是由于各种奇特因素造成的。</a:t>
            </a:r>
            <a:r>
              <a:rPr lang="zh-CN" altLang="en-US" b="0" i="0" u="none" strike="noStrike" dirty="0">
                <a:effectLst/>
                <a:latin typeface="system-ui"/>
              </a:rPr>
              <a:t>这些奇特因素既有国家层面的，也有社会层面的。国家层面在刻意地拉大这些学校的差距，这用两个简单数据就能看出来：一是每年国家对高校的投入，二是各个学校强基计划的名额（当然强基计划纯属怪胎，有机会再聊）。</a:t>
            </a:r>
            <a:r>
              <a:rPr lang="zh-CN" altLang="en-US" b="0" i="0" u="none" strike="noStrike" dirty="0">
                <a:solidFill>
                  <a:srgbClr val="FF0000"/>
                </a:solidFill>
                <a:effectLst/>
                <a:latin typeface="system-ui"/>
              </a:rPr>
              <a:t>大概是只要清北两校能屹立于世界一流大学之林，中国的高等教育也就取得了成功。</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5158"/>
            <a:ext cx="2080260" cy="461665"/>
          </a:xfrm>
          <a:prstGeom prst="rect">
            <a:avLst/>
          </a:prstGeom>
          <a:noFill/>
        </p:spPr>
        <p:txBody>
          <a:bodyPr wrap="square">
            <a:spAutoFit/>
          </a:bodyPr>
          <a:lstStyle/>
          <a:p>
            <a:r>
              <a:rPr kumimoji="1" lang="zh-CN" altLang="en-CN" sz="1200" dirty="0"/>
              <a:t>显然</a:t>
            </a:r>
            <a:r>
              <a:rPr kumimoji="1" lang="en-US" altLang="zh-CN" sz="1200" dirty="0"/>
              <a:t>,</a:t>
            </a:r>
            <a:r>
              <a:rPr kumimoji="1" lang="zh-CN" altLang="en-US" sz="1200" dirty="0"/>
              <a:t> 的确差异不大</a:t>
            </a:r>
            <a:r>
              <a:rPr kumimoji="1" lang="en-US" altLang="zh-CN" sz="1200" dirty="0"/>
              <a:t>,</a:t>
            </a:r>
            <a:r>
              <a:rPr kumimoji="1" lang="zh-CN" altLang="en-US" sz="1200" dirty="0"/>
              <a:t> 总体教学质量也难说</a:t>
            </a:r>
            <a:r>
              <a:rPr kumimoji="1" lang="en-US" altLang="zh-CN" sz="1200" dirty="0"/>
              <a:t>.</a:t>
            </a:r>
            <a:r>
              <a:rPr kumimoji="1" lang="zh-CN" altLang="en-US" sz="1200" dirty="0"/>
              <a:t> </a:t>
            </a:r>
          </a:p>
        </p:txBody>
      </p:sp>
      <p:sp>
        <p:nvSpPr>
          <p:cNvPr id="10" name="TextBox 9">
            <a:extLst>
              <a:ext uri="{FF2B5EF4-FFF2-40B4-BE49-F238E27FC236}">
                <a16:creationId xmlns:a16="http://schemas.microsoft.com/office/drawing/2014/main" id="{E90E0615-8537-490E-F87F-BF213045A1BC}"/>
              </a:ext>
            </a:extLst>
          </p:cNvPr>
          <p:cNvSpPr txBox="1"/>
          <p:nvPr/>
        </p:nvSpPr>
        <p:spPr>
          <a:xfrm>
            <a:off x="6971117" y="5653254"/>
            <a:ext cx="2080260" cy="276999"/>
          </a:xfrm>
          <a:prstGeom prst="rect">
            <a:avLst/>
          </a:prstGeom>
          <a:noFill/>
        </p:spPr>
        <p:txBody>
          <a:bodyPr wrap="square">
            <a:spAutoFit/>
          </a:bodyPr>
          <a:lstStyle/>
          <a:p>
            <a:r>
              <a:rPr kumimoji="1" lang="zh-CN" altLang="en-CN" sz="1200" dirty="0"/>
              <a:t>很幽默</a:t>
            </a:r>
            <a:r>
              <a:rPr kumimoji="1" lang="zh-CN" altLang="en-US" sz="1200" dirty="0"/>
              <a:t>的一句话</a:t>
            </a:r>
          </a:p>
        </p:txBody>
      </p:sp>
    </p:spTree>
    <p:extLst>
      <p:ext uri="{BB962C8B-B14F-4D97-AF65-F5344CB8AC3E}">
        <p14:creationId xmlns:p14="http://schemas.microsoft.com/office/powerpoint/2010/main" val="106960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81257" y="1610588"/>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9" name="TextBox 8">
            <a:extLst>
              <a:ext uri="{FF2B5EF4-FFF2-40B4-BE49-F238E27FC236}">
                <a16:creationId xmlns:a16="http://schemas.microsoft.com/office/drawing/2014/main" id="{1012DC36-EEB8-24AC-6598-C44E08534D59}"/>
              </a:ext>
            </a:extLst>
          </p:cNvPr>
          <p:cNvSpPr txBox="1"/>
          <p:nvPr/>
        </p:nvSpPr>
        <p:spPr>
          <a:xfrm>
            <a:off x="6037576" y="1529102"/>
            <a:ext cx="3118299" cy="523220"/>
          </a:xfrm>
          <a:prstGeom prst="rect">
            <a:avLst/>
          </a:prstGeom>
          <a:noFill/>
        </p:spPr>
        <p:txBody>
          <a:bodyPr wrap="square">
            <a:spAutoFit/>
          </a:bodyPr>
          <a:lstStyle/>
          <a:p>
            <a:r>
              <a:rPr kumimoji="1" lang="zh-CN" altLang="en-US" sz="1400" dirty="0"/>
              <a:t>在科技文献中，为防止中文句号和“</a:t>
            </a:r>
            <a:r>
              <a:rPr kumimoji="1" lang="en-US" altLang="zh-CN" sz="1400" dirty="0"/>
              <a:t>o" "O" "0"</a:t>
            </a:r>
            <a:r>
              <a:rPr kumimoji="1" lang="zh-CN" altLang="en-US" sz="1400" dirty="0"/>
              <a:t>等混淆，使用实心句号。 </a:t>
            </a:r>
            <a:endParaRPr lang="zh-CN" altLang="en-US" sz="1400" dirty="0"/>
          </a:p>
        </p:txBody>
      </p:sp>
      <p:sp>
        <p:nvSpPr>
          <p:cNvPr id="11" name="TextBox 10">
            <a:extLst>
              <a:ext uri="{FF2B5EF4-FFF2-40B4-BE49-F238E27FC236}">
                <a16:creationId xmlns:a16="http://schemas.microsoft.com/office/drawing/2014/main" id="{0DC0BA67-BB09-0622-7EFF-632587CA324A}"/>
              </a:ext>
            </a:extLst>
          </p:cNvPr>
          <p:cNvSpPr txBox="1"/>
          <p:nvPr/>
        </p:nvSpPr>
        <p:spPr>
          <a:xfrm>
            <a:off x="6013716" y="2757302"/>
            <a:ext cx="3118299" cy="523220"/>
          </a:xfrm>
          <a:prstGeom prst="rect">
            <a:avLst/>
          </a:prstGeom>
          <a:noFill/>
        </p:spPr>
        <p:txBody>
          <a:bodyPr wrap="square">
            <a:spAutoFit/>
          </a:bodyPr>
          <a:lstStyle/>
          <a:p>
            <a:r>
              <a:rPr kumimoji="1" lang="zh-CN" altLang="en-CN" sz="1400" dirty="0"/>
              <a:t>怎么</a:t>
            </a:r>
            <a:r>
              <a:rPr kumimoji="1" lang="zh-CN" altLang="en-US" sz="1400" dirty="0"/>
              <a:t>还有精神世界</a:t>
            </a:r>
            <a:r>
              <a:rPr kumimoji="1" lang="en-US" altLang="zh-CN" sz="1400" dirty="0"/>
              <a:t>?</a:t>
            </a:r>
            <a:r>
              <a:rPr kumimoji="1" lang="zh-CN" altLang="en-US" sz="1400" dirty="0"/>
              <a:t> </a:t>
            </a:r>
            <a:r>
              <a:rPr kumimoji="1" lang="en-US" altLang="zh-CN" sz="1400" dirty="0"/>
              <a:t>(</a:t>
            </a:r>
            <a:r>
              <a:rPr kumimoji="1" lang="zh-CN" altLang="en-US" sz="1400" dirty="0"/>
              <a:t>我们今天会说一点</a:t>
            </a:r>
            <a:r>
              <a:rPr kumimoji="1" lang="en-US" altLang="zh-CN" sz="1400" dirty="0"/>
              <a:t>)</a:t>
            </a:r>
            <a:r>
              <a:rPr kumimoji="1" lang="zh-CN" altLang="en-US" sz="1400" dirty="0"/>
              <a:t> </a:t>
            </a:r>
            <a:endParaRPr lang="zh-CN" altLang="en-US" sz="1400" dirty="0"/>
          </a:p>
        </p:txBody>
      </p:sp>
      <p:sp>
        <p:nvSpPr>
          <p:cNvPr id="12" name="TextBox 11">
            <a:extLst>
              <a:ext uri="{FF2B5EF4-FFF2-40B4-BE49-F238E27FC236}">
                <a16:creationId xmlns:a16="http://schemas.microsoft.com/office/drawing/2014/main" id="{F2FEB8B3-9FCC-C1EC-D1A2-ADB1B5E44D30}"/>
              </a:ext>
            </a:extLst>
          </p:cNvPr>
          <p:cNvSpPr txBox="1"/>
          <p:nvPr/>
        </p:nvSpPr>
        <p:spPr>
          <a:xfrm>
            <a:off x="6025646" y="3499900"/>
            <a:ext cx="3118299" cy="1169551"/>
          </a:xfrm>
          <a:prstGeom prst="rect">
            <a:avLst/>
          </a:prstGeom>
          <a:noFill/>
        </p:spPr>
        <p:txBody>
          <a:bodyPr wrap="square">
            <a:spAutoFit/>
          </a:bodyPr>
          <a:lstStyle/>
          <a:p>
            <a:r>
              <a:rPr kumimoji="1" lang="zh-CN" altLang="en-US" sz="1400" dirty="0"/>
              <a:t>实际上，数学素养会在方方面面塑造着你，不管是思维方式，还是生活态度，甚至是三观，都会受到数学的影响。</a:t>
            </a:r>
            <a:r>
              <a:rPr kumimoji="1" lang="en-US" altLang="zh-CN" sz="1400" dirty="0"/>
              <a:t>(</a:t>
            </a:r>
            <a:r>
              <a:rPr kumimoji="1" lang="zh-CN" altLang="en-US" sz="1400" dirty="0"/>
              <a:t>我怎么没有感觉到</a:t>
            </a:r>
            <a:r>
              <a:rPr kumimoji="1" lang="en-US" altLang="zh-CN" sz="1400" dirty="0"/>
              <a:t>?</a:t>
            </a:r>
            <a:r>
              <a:rPr kumimoji="1" lang="zh-CN" altLang="en-US" sz="1400" dirty="0"/>
              <a:t> 因为认识比较浅</a:t>
            </a:r>
            <a:r>
              <a:rPr kumimoji="1" lang="en-US" altLang="zh-CN" sz="1400" dirty="0"/>
              <a:t>)</a:t>
            </a:r>
            <a:endParaRPr lang="zh-CN" altLang="en-US" sz="1400" dirty="0"/>
          </a:p>
        </p:txBody>
      </p:sp>
      <p:sp>
        <p:nvSpPr>
          <p:cNvPr id="13" name="TextBox 12">
            <a:extLst>
              <a:ext uri="{FF2B5EF4-FFF2-40B4-BE49-F238E27FC236}">
                <a16:creationId xmlns:a16="http://schemas.microsoft.com/office/drawing/2014/main" id="{6C4EF636-B107-9ECC-1F6E-0234CD2E24CF}"/>
              </a:ext>
            </a:extLst>
          </p:cNvPr>
          <p:cNvSpPr txBox="1"/>
          <p:nvPr/>
        </p:nvSpPr>
        <p:spPr>
          <a:xfrm>
            <a:off x="1632858" y="105239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14" name="Cloud Callout 13">
            <a:extLst>
              <a:ext uri="{FF2B5EF4-FFF2-40B4-BE49-F238E27FC236}">
                <a16:creationId xmlns:a16="http://schemas.microsoft.com/office/drawing/2014/main" id="{237F53DD-10E1-9566-EA4C-EA959E994285}"/>
              </a:ext>
            </a:extLst>
          </p:cNvPr>
          <p:cNvSpPr/>
          <p:nvPr/>
        </p:nvSpPr>
        <p:spPr>
          <a:xfrm>
            <a:off x="4592129" y="863729"/>
            <a:ext cx="1710644" cy="545099"/>
          </a:xfrm>
          <a:prstGeom prst="cloudCallout">
            <a:avLst>
              <a:gd name="adj1" fmla="val -64377"/>
              <a:gd name="adj2" fmla="val 1886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a:t>来猜猜文章标题</a:t>
            </a:r>
          </a:p>
        </p:txBody>
      </p:sp>
    </p:spTree>
    <p:extLst>
      <p:ext uri="{BB962C8B-B14F-4D97-AF65-F5344CB8AC3E}">
        <p14:creationId xmlns:p14="http://schemas.microsoft.com/office/powerpoint/2010/main" val="116822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862322"/>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在这样的大旗引导下，社会上也对高校进行了等级划分，而各中学每年的毕业生被清北录取的学生人数也成了中学质量优劣的重要指标，中学的校长和班主任们自然希望更多的本校本班学生能进入这两所大学</a:t>
            </a:r>
            <a:r>
              <a:rPr lang="en-US" altLang="zh-CN" b="0" i="0" u="none" strike="noStrike" dirty="0">
                <a:effectLst/>
                <a:latin typeface="system-ui"/>
              </a:rPr>
              <a:t>——</a:t>
            </a:r>
            <a:r>
              <a:rPr lang="zh-CN" altLang="en-US" b="0" i="0" u="none" strike="noStrike" dirty="0">
                <a:effectLst/>
                <a:latin typeface="system-ui"/>
              </a:rPr>
              <a:t>他们的观点很容易影响考生和家长们。</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考生和家长们对学校的排名也颇为看重，</a:t>
            </a:r>
            <a:r>
              <a:rPr lang="zh-CN" altLang="en-US" b="0" i="0" u="none" strike="noStrike" dirty="0">
                <a:solidFill>
                  <a:srgbClr val="FF0000"/>
                </a:solidFill>
                <a:effectLst/>
                <a:latin typeface="system-ui"/>
              </a:rPr>
              <a:t>并会不知不觉地失去初心</a:t>
            </a:r>
            <a:r>
              <a:rPr lang="en-US" altLang="zh-CN" b="0" i="0" u="none" strike="noStrike" dirty="0">
                <a:effectLst/>
                <a:latin typeface="system-ui"/>
              </a:rPr>
              <a:t>——</a:t>
            </a:r>
            <a:r>
              <a:rPr lang="zh-CN" altLang="en-US" b="0" i="0" u="none" strike="noStrike" dirty="0">
                <a:effectLst/>
                <a:latin typeface="system-ui"/>
              </a:rPr>
              <a:t>如果有的话。平行志愿实行十余年了，带来的好处是明显的：考生们不用再担心掉档的问题，因为有很多志愿</a:t>
            </a:r>
            <a:r>
              <a:rPr lang="en-US" altLang="zh-CN" b="0" i="0" u="none" strike="noStrike" dirty="0">
                <a:effectLst/>
                <a:latin typeface="system-ui"/>
              </a:rPr>
              <a:t>——</a:t>
            </a:r>
            <a:r>
              <a:rPr lang="zh-CN" altLang="en-US" b="0" i="0" u="none" strike="noStrike" dirty="0">
                <a:effectLst/>
                <a:latin typeface="system-ui"/>
              </a:rPr>
              <a:t>如今年</a:t>
            </a:r>
            <a:r>
              <a:rPr lang="en-US" b="0" i="0" u="none" strike="noStrike" dirty="0">
                <a:effectLst/>
                <a:latin typeface="system-ui"/>
              </a:rPr>
              <a:t>J</a:t>
            </a:r>
            <a:r>
              <a:rPr lang="zh-CN" altLang="en-US" b="0" i="0" u="none" strike="noStrike" dirty="0">
                <a:effectLst/>
                <a:latin typeface="system-ui"/>
              </a:rPr>
              <a:t>省的每个学生有</a:t>
            </a:r>
            <a:r>
              <a:rPr lang="en-US" altLang="zh-CN" b="0" i="0" u="none" strike="noStrike" dirty="0">
                <a:effectLst/>
                <a:latin typeface="system-ui"/>
              </a:rPr>
              <a:t>40</a:t>
            </a:r>
            <a:r>
              <a:rPr lang="zh-CN" altLang="en-US" b="0" i="0" u="none" strike="noStrike" dirty="0">
                <a:effectLst/>
                <a:latin typeface="system-ui"/>
              </a:rPr>
              <a:t>个志愿可以填，很多考生们能在确保有学上的基础上冲击更高的目标。</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3477069"/>
            <a:ext cx="2080260" cy="461665"/>
          </a:xfrm>
          <a:prstGeom prst="rect">
            <a:avLst/>
          </a:prstGeom>
          <a:noFill/>
        </p:spPr>
        <p:txBody>
          <a:bodyPr wrap="square">
            <a:spAutoFit/>
          </a:bodyPr>
          <a:lstStyle/>
          <a:p>
            <a:r>
              <a:rPr kumimoji="1" lang="zh-CN" altLang="en-CN" sz="1200" dirty="0"/>
              <a:t>所以</a:t>
            </a:r>
            <a:r>
              <a:rPr kumimoji="1" lang="zh-CN" altLang="en-US" sz="1200" dirty="0"/>
              <a:t>我们第零个话题是讨论学习的初心</a:t>
            </a:r>
          </a:p>
        </p:txBody>
      </p:sp>
    </p:spTree>
    <p:extLst>
      <p:ext uri="{BB962C8B-B14F-4D97-AF65-F5344CB8AC3E}">
        <p14:creationId xmlns:p14="http://schemas.microsoft.com/office/powerpoint/2010/main" val="325403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这本也无可厚非，但是出现了一点偏差：</a:t>
            </a:r>
            <a:r>
              <a:rPr lang="zh-CN" altLang="en-US" b="0" i="0" u="none" strike="noStrike" dirty="0">
                <a:solidFill>
                  <a:srgbClr val="FF0000"/>
                </a:solidFill>
                <a:effectLst/>
                <a:latin typeface="system-ui"/>
              </a:rPr>
              <a:t>什么是更高的目标？</a:t>
            </a:r>
            <a:r>
              <a:rPr lang="zh-CN" altLang="en-US" b="0" i="0" u="none" strike="noStrike" dirty="0">
                <a:effectLst/>
                <a:latin typeface="system-ui"/>
              </a:rPr>
              <a:t>如果排名差异较大也可以理解，对于排名接近的学校该怎么区分？这就像高考分数是衡量学生好不好的唯一标准一样，录取分数线（或者预估分数线）就成了衡量高校优劣的标准，而考生（或许是家长）想充分利用自己的每一分，不能浪费了。比如</a:t>
            </a:r>
            <a:r>
              <a:rPr lang="en-US" b="0" i="0" u="none" strike="noStrike" dirty="0">
                <a:effectLst/>
                <a:latin typeface="system-ui"/>
              </a:rPr>
              <a:t>CD</a:t>
            </a:r>
            <a:r>
              <a:rPr lang="zh-CN" altLang="en-US" b="0" i="0" u="none" strike="noStrike" dirty="0">
                <a:effectLst/>
                <a:latin typeface="system-ui"/>
              </a:rPr>
              <a:t>两校实力相当，而</a:t>
            </a:r>
            <a:r>
              <a:rPr lang="en-US" b="0" i="0" u="none" strike="noStrike" dirty="0">
                <a:effectLst/>
                <a:latin typeface="system-ui"/>
              </a:rPr>
              <a:t>C</a:t>
            </a:r>
            <a:r>
              <a:rPr lang="zh-CN" altLang="en-US" b="0" i="0" u="none" strike="noStrike" dirty="0">
                <a:effectLst/>
                <a:latin typeface="system-ui"/>
              </a:rPr>
              <a:t>是</a:t>
            </a:r>
            <a:r>
              <a:rPr lang="en-US" b="0" i="0" u="none" strike="noStrike" dirty="0">
                <a:effectLst/>
                <a:latin typeface="system-ui"/>
              </a:rPr>
              <a:t>J</a:t>
            </a:r>
            <a:r>
              <a:rPr lang="zh-CN" altLang="en-US" b="0" i="0" u="none" strike="noStrike" dirty="0">
                <a:effectLst/>
                <a:latin typeface="system-ui"/>
              </a:rPr>
              <a:t>省的，自然会在</a:t>
            </a:r>
            <a:r>
              <a:rPr lang="en-US" b="0" i="0" u="none" strike="noStrike" dirty="0">
                <a:effectLst/>
                <a:latin typeface="system-ui"/>
              </a:rPr>
              <a:t>J</a:t>
            </a:r>
            <a:r>
              <a:rPr lang="zh-CN" altLang="en-US" b="0" i="0" u="none" strike="noStrike" dirty="0">
                <a:effectLst/>
                <a:latin typeface="system-ui"/>
              </a:rPr>
              <a:t>省放很多招生名额，多的有八、九百名，而</a:t>
            </a:r>
            <a:r>
              <a:rPr lang="en-US" b="0" i="0" u="none" strike="noStrike" dirty="0">
                <a:effectLst/>
                <a:latin typeface="system-ui"/>
              </a:rPr>
              <a:t>D</a:t>
            </a:r>
            <a:r>
              <a:rPr lang="zh-CN" altLang="en-US" b="0" i="0" u="none" strike="noStrike" dirty="0">
                <a:effectLst/>
                <a:latin typeface="system-ui"/>
              </a:rPr>
              <a:t>由于是客场，在</a:t>
            </a:r>
            <a:r>
              <a:rPr lang="en-US" b="0" i="0" u="none" strike="noStrike" dirty="0">
                <a:effectLst/>
                <a:latin typeface="system-ui"/>
              </a:rPr>
              <a:t>J</a:t>
            </a:r>
            <a:r>
              <a:rPr lang="zh-CN" altLang="en-US" b="0" i="0" u="none" strike="noStrike" dirty="0">
                <a:effectLst/>
                <a:latin typeface="system-ui"/>
              </a:rPr>
              <a:t>省只会招生几十名。物以稀为贵，在</a:t>
            </a:r>
            <a:r>
              <a:rPr lang="en-US" b="0" i="0" u="none" strike="noStrike" dirty="0">
                <a:effectLst/>
                <a:latin typeface="system-ui"/>
              </a:rPr>
              <a:t>J</a:t>
            </a:r>
            <a:r>
              <a:rPr lang="zh-CN" altLang="en-US" b="0" i="0" u="none" strike="noStrike" dirty="0">
                <a:effectLst/>
                <a:latin typeface="system-ui"/>
              </a:rPr>
              <a:t>省，</a:t>
            </a:r>
            <a:r>
              <a:rPr lang="en-US" b="0" i="0" u="none" strike="noStrike" dirty="0">
                <a:effectLst/>
                <a:latin typeface="system-ui"/>
              </a:rPr>
              <a:t>D</a:t>
            </a:r>
            <a:r>
              <a:rPr lang="zh-CN" altLang="en-US" b="0" i="0" u="none" strike="noStrike" dirty="0">
                <a:effectLst/>
                <a:latin typeface="system-ui"/>
              </a:rPr>
              <a:t>的录取分数线自然要比</a:t>
            </a:r>
            <a:r>
              <a:rPr lang="en-US" b="0" i="0" u="none" strike="noStrike" dirty="0">
                <a:effectLst/>
                <a:latin typeface="system-ui"/>
              </a:rPr>
              <a:t>C</a:t>
            </a:r>
            <a:r>
              <a:rPr lang="zh-CN" altLang="en-US" b="0" i="0" u="none" strike="noStrike" dirty="0">
                <a:effectLst/>
                <a:latin typeface="system-ui"/>
              </a:rPr>
              <a:t>高很多。其实要是去其他省份或者</a:t>
            </a:r>
            <a:r>
              <a:rPr lang="en-US" b="0" i="0" u="none" strike="noStrike" dirty="0">
                <a:effectLst/>
                <a:latin typeface="system-ui"/>
              </a:rPr>
              <a:t>D</a:t>
            </a:r>
            <a:r>
              <a:rPr lang="zh-CN" altLang="en-US" b="0" i="0" u="none" strike="noStrike" dirty="0">
                <a:effectLst/>
                <a:latin typeface="system-ui"/>
              </a:rPr>
              <a:t>的主场再作对比就会发现</a:t>
            </a:r>
            <a:r>
              <a:rPr lang="en-US" b="0" i="0" u="none" strike="noStrike" dirty="0">
                <a:effectLst/>
                <a:latin typeface="system-ui"/>
              </a:rPr>
              <a:t>CD</a:t>
            </a:r>
            <a:r>
              <a:rPr lang="zh-CN" altLang="en-US" b="0" i="0" u="none" strike="noStrike" dirty="0">
                <a:effectLst/>
                <a:latin typeface="system-ui"/>
              </a:rPr>
              <a:t>的整体录取分数线差不多。</a:t>
            </a:r>
            <a:r>
              <a:rPr lang="zh-CN" altLang="en-US" b="0" i="0" u="none" strike="noStrike" dirty="0">
                <a:solidFill>
                  <a:srgbClr val="FF0000"/>
                </a:solidFill>
                <a:effectLst/>
                <a:latin typeface="system-ui"/>
              </a:rPr>
              <a:t>但考生看不到这么多，只会觉得</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的录取分数线高，而自己的成绩又刚好能达到，选择</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就能对得起自己考的每一分。</a:t>
            </a:r>
            <a:r>
              <a:rPr lang="zh-CN" altLang="en-US" b="0" i="0" u="none" strike="noStrike" dirty="0">
                <a:effectLst/>
                <a:latin typeface="system-ui"/>
              </a:rPr>
              <a:t>当然这种选择可能会有坑：</a:t>
            </a:r>
            <a:r>
              <a:rPr lang="en-US" b="0" i="0" u="none" strike="noStrike" dirty="0">
                <a:effectLst/>
                <a:latin typeface="system-ui"/>
              </a:rPr>
              <a:t>D</a:t>
            </a:r>
            <a:r>
              <a:rPr lang="zh-CN" altLang="en-US" b="0" i="0" u="none" strike="noStrike" dirty="0">
                <a:effectLst/>
                <a:latin typeface="system-ui"/>
              </a:rPr>
              <a:t>的招生名额少，勉强冲进去很难进入自己喜欢的专业；而</a:t>
            </a:r>
            <a:r>
              <a:rPr lang="en-US" b="0" i="0" u="none" strike="noStrike" dirty="0">
                <a:effectLst/>
                <a:latin typeface="system-ui"/>
              </a:rPr>
              <a:t>C</a:t>
            </a:r>
            <a:r>
              <a:rPr lang="zh-CN" altLang="en-US" b="0" i="0" u="none" strike="noStrike" dirty="0">
                <a:effectLst/>
                <a:latin typeface="system-ui"/>
              </a:rPr>
              <a:t>的相关专业也很好，并且确保能进去。这样的选择题怎么做无所谓，反正是自己的事情，只要有本事，进入其中任何一个都一样，转专业也不是难事。</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3092"/>
            <a:ext cx="2080260" cy="461665"/>
          </a:xfrm>
          <a:prstGeom prst="rect">
            <a:avLst/>
          </a:prstGeom>
          <a:noFill/>
        </p:spPr>
        <p:txBody>
          <a:bodyPr wrap="square">
            <a:spAutoFit/>
          </a:bodyPr>
          <a:lstStyle/>
          <a:p>
            <a:r>
              <a:rPr kumimoji="1" lang="zh-CN" altLang="en-US" sz="1200" dirty="0"/>
              <a:t>启发我们不要贪心</a:t>
            </a:r>
            <a:r>
              <a:rPr kumimoji="1" lang="en-US" altLang="zh-CN" sz="1200" dirty="0"/>
              <a:t>,</a:t>
            </a:r>
            <a:r>
              <a:rPr kumimoji="1" lang="zh-CN" altLang="en-US" sz="1200" dirty="0"/>
              <a:t> 最好纵观全局</a:t>
            </a:r>
            <a:r>
              <a:rPr kumimoji="1" lang="en-US" altLang="zh-CN" sz="1200" dirty="0"/>
              <a:t>.</a:t>
            </a:r>
            <a:r>
              <a:rPr kumimoji="1" lang="zh-CN" altLang="en-US" sz="1200" dirty="0"/>
              <a:t> </a:t>
            </a:r>
          </a:p>
        </p:txBody>
      </p:sp>
    </p:spTree>
    <p:extLst>
      <p:ext uri="{BB962C8B-B14F-4D97-AF65-F5344CB8AC3E}">
        <p14:creationId xmlns:p14="http://schemas.microsoft.com/office/powerpoint/2010/main" val="175701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3693319"/>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另外一种情况是，考生们在追求所谓的热点：面谈过的大部分学生的意向专业都是计算机相关的。不知道这是学生们自己的喜好还是家长的意见占了主导地位，因为很多时候是</a:t>
            </a:r>
            <a:r>
              <a:rPr lang="zh-CN" altLang="en-US" b="0" i="0" u="none" strike="noStrike" dirty="0">
                <a:solidFill>
                  <a:srgbClr val="FF0000"/>
                </a:solidFill>
                <a:effectLst/>
                <a:latin typeface="system-ui"/>
              </a:rPr>
              <a:t>家长在问问题，一旁的学生基本保持沉默</a:t>
            </a:r>
            <a:r>
              <a:rPr lang="zh-CN" altLang="en-US" b="0" i="0" u="none" strike="noStrike" dirty="0">
                <a:effectLst/>
                <a:latin typeface="system-ui"/>
              </a:rPr>
              <a:t>，即使我试图与之交流，很多学生也不善于表达自己的想法。在这种环境下，招生咨询中对考生和家长进行引导很难进行。而少有的几名独自前来的学生都有自己的想法，给我留下了深刻的印象。有位学生来找我聊，说前一天因为学校有安排，只能让家长来咨询；结果回家一问发现家长问的都不在点上，只好自己再跑一趟。还有一位独自前来的学生说只想上我校的数学系，并且志愿只想填一个，录取不了就准备复读。我赶紧予以劝说，告诉他还有其他高校虽然排名低一点，但数学系的实力也很强，</a:t>
            </a:r>
            <a:r>
              <a:rPr lang="zh-CN" altLang="en-US" b="0" i="0" u="none" strike="noStrike" dirty="0">
                <a:solidFill>
                  <a:srgbClr val="FF0000"/>
                </a:solidFill>
                <a:effectLst/>
                <a:latin typeface="system-ui"/>
              </a:rPr>
              <a:t>在冲击我校的同时可以兼顾那些学校，复读并不是个好的选择</a:t>
            </a:r>
            <a:r>
              <a:rPr lang="zh-CN" altLang="en-US" b="0" i="0" u="none" strike="noStrike" dirty="0">
                <a:effectLst/>
                <a:latin typeface="system-ui"/>
              </a:rPr>
              <a:t>。</a:t>
            </a:r>
            <a:endParaRPr kumimoji="1" lang="zh-CN" altLang="en-US" dirty="0">
              <a:solidFill>
                <a:srgbClr val="FF0000"/>
              </a:solidFill>
            </a:endParaRPr>
          </a:p>
        </p:txBody>
      </p:sp>
    </p:spTree>
    <p:extLst>
      <p:ext uri="{BB962C8B-B14F-4D97-AF65-F5344CB8AC3E}">
        <p14:creationId xmlns:p14="http://schemas.microsoft.com/office/powerpoint/2010/main" val="2474581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585323"/>
          </a:xfrm>
          <a:prstGeom prst="rect">
            <a:avLst/>
          </a:prstGeom>
          <a:noFill/>
        </p:spPr>
        <p:txBody>
          <a:bodyPr wrap="square" rtlCol="0">
            <a:spAutoFit/>
          </a:bodyPr>
          <a:lstStyle/>
          <a:p>
            <a:r>
              <a:rPr lang="zh-CN" altLang="en-US" b="0" i="0" u="none" strike="noStrike" dirty="0">
                <a:effectLst/>
                <a:latin typeface="system-ui"/>
              </a:rPr>
              <a:t>我愿意与这些学生聊，他们似乎也愿意听，这样就会聊很久：从高中的学业问题谈到大学入学后的各种情况，尤其是分享大学入学后会遇到的学业上的变化和困难，毕竟我教了这么多年大一课程，基本了解新生们的问题。我说的最多的可能是强调入学后的交流，除了与同学的，更重要的是与任课教师或者学业导师的，因为一个好大学的最重要的资源是师资，不好好利用就是最大的浪费。</a:t>
            </a:r>
            <a:r>
              <a:rPr lang="zh-CN" altLang="en-US" b="0" i="0" u="none" strike="noStrike" dirty="0">
                <a:solidFill>
                  <a:srgbClr val="FF0000"/>
                </a:solidFill>
                <a:effectLst/>
                <a:latin typeface="system-ui"/>
              </a:rPr>
              <a:t>其中有几个学生的成绩不高，在预估分数线附近，不过我倒是很希望他们能顺利地进校，并能进入他们已经确定想去的专业（不是跟风追热门）。</a:t>
            </a:r>
            <a:endParaRPr kumimoji="1" lang="zh-CN" altLang="en-US" dirty="0">
              <a:solidFill>
                <a:srgbClr val="FF0000"/>
              </a:solidFill>
            </a:endParaRPr>
          </a:p>
        </p:txBody>
      </p:sp>
    </p:spTree>
    <p:extLst>
      <p:ext uri="{BB962C8B-B14F-4D97-AF65-F5344CB8AC3E}">
        <p14:creationId xmlns:p14="http://schemas.microsoft.com/office/powerpoint/2010/main" val="205680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E6975-882F-2B16-8D69-AB084806D421}"/>
              </a:ext>
            </a:extLst>
          </p:cNvPr>
          <p:cNvSpPr>
            <a:spLocks noGrp="1"/>
          </p:cNvSpPr>
          <p:nvPr>
            <p:ph type="sldNum" sz="quarter" idx="12"/>
          </p:nvPr>
        </p:nvSpPr>
        <p:spPr/>
        <p:txBody>
          <a:bodyPr/>
          <a:lstStyle/>
          <a:p>
            <a:fld id="{7A304655-5D53-B746-8252-3F5A598C52D3}" type="slidenum">
              <a:rPr lang="en-CN" smtClean="0"/>
              <a:pPr/>
              <a:t>34</a:t>
            </a:fld>
            <a:endParaRPr lang="en-CN"/>
          </a:p>
        </p:txBody>
      </p:sp>
      <p:pic>
        <p:nvPicPr>
          <p:cNvPr id="7" name="Picture 6">
            <a:extLst>
              <a:ext uri="{FF2B5EF4-FFF2-40B4-BE49-F238E27FC236}">
                <a16:creationId xmlns:a16="http://schemas.microsoft.com/office/drawing/2014/main" id="{6FF5960F-C670-4CE9-F93D-D91A323B4688}"/>
              </a:ext>
            </a:extLst>
          </p:cNvPr>
          <p:cNvPicPr>
            <a:picLocks noChangeAspect="1"/>
          </p:cNvPicPr>
          <p:nvPr/>
        </p:nvPicPr>
        <p:blipFill>
          <a:blip r:embed="rId2"/>
          <a:stretch>
            <a:fillRect/>
          </a:stretch>
        </p:blipFill>
        <p:spPr>
          <a:xfrm>
            <a:off x="977065" y="861231"/>
            <a:ext cx="2537820" cy="1688804"/>
          </a:xfrm>
          <a:prstGeom prst="rect">
            <a:avLst/>
          </a:prstGeom>
        </p:spPr>
      </p:pic>
      <p:pic>
        <p:nvPicPr>
          <p:cNvPr id="8" name="Picture 7">
            <a:extLst>
              <a:ext uri="{FF2B5EF4-FFF2-40B4-BE49-F238E27FC236}">
                <a16:creationId xmlns:a16="http://schemas.microsoft.com/office/drawing/2014/main" id="{8922A003-D37C-ACBA-CE96-399C74931E7E}"/>
              </a:ext>
            </a:extLst>
          </p:cNvPr>
          <p:cNvPicPr>
            <a:picLocks noChangeAspect="1"/>
          </p:cNvPicPr>
          <p:nvPr/>
        </p:nvPicPr>
        <p:blipFill>
          <a:blip r:embed="rId3"/>
          <a:stretch>
            <a:fillRect/>
          </a:stretch>
        </p:blipFill>
        <p:spPr>
          <a:xfrm>
            <a:off x="304184" y="2771340"/>
            <a:ext cx="3590688" cy="1536626"/>
          </a:xfrm>
          <a:prstGeom prst="rect">
            <a:avLst/>
          </a:prstGeom>
        </p:spPr>
      </p:pic>
      <p:sp>
        <p:nvSpPr>
          <p:cNvPr id="11" name="TextBox 10">
            <a:extLst>
              <a:ext uri="{FF2B5EF4-FFF2-40B4-BE49-F238E27FC236}">
                <a16:creationId xmlns:a16="http://schemas.microsoft.com/office/drawing/2014/main" id="{705309D5-6493-0638-564C-A2ECE9380B70}"/>
              </a:ext>
            </a:extLst>
          </p:cNvPr>
          <p:cNvSpPr txBox="1"/>
          <p:nvPr/>
        </p:nvSpPr>
        <p:spPr>
          <a:xfrm>
            <a:off x="0" y="4673933"/>
            <a:ext cx="4585648" cy="646331"/>
          </a:xfrm>
          <a:prstGeom prst="rect">
            <a:avLst/>
          </a:prstGeom>
          <a:noFill/>
        </p:spPr>
        <p:txBody>
          <a:bodyPr wrap="square">
            <a:spAutoFit/>
          </a:bodyPr>
          <a:lstStyle/>
          <a:p>
            <a:pPr algn="ctr"/>
            <a:r>
              <a:rPr lang="zh-CN" altLang="en-US" dirty="0"/>
              <a:t>QQ: 2095728218</a:t>
            </a:r>
          </a:p>
          <a:p>
            <a:pPr algn="ctr"/>
            <a:r>
              <a:rPr lang="zh-CN" altLang="en-US" dirty="0"/>
              <a:t>Email: gwzhang@cug.edu.cn</a:t>
            </a:r>
          </a:p>
        </p:txBody>
      </p:sp>
      <p:grpSp>
        <p:nvGrpSpPr>
          <p:cNvPr id="12" name="Group 11">
            <a:extLst>
              <a:ext uri="{FF2B5EF4-FFF2-40B4-BE49-F238E27FC236}">
                <a16:creationId xmlns:a16="http://schemas.microsoft.com/office/drawing/2014/main" id="{FC94A619-A303-BDAF-BD57-A78394AAC4C1}"/>
              </a:ext>
            </a:extLst>
          </p:cNvPr>
          <p:cNvGrpSpPr/>
          <p:nvPr/>
        </p:nvGrpSpPr>
        <p:grpSpPr>
          <a:xfrm>
            <a:off x="4037211" y="3539653"/>
            <a:ext cx="4582758" cy="2862322"/>
            <a:chOff x="2280621" y="2967636"/>
            <a:chExt cx="4582758" cy="2862322"/>
          </a:xfrm>
        </p:grpSpPr>
        <p:sp>
          <p:nvSpPr>
            <p:cNvPr id="13" name="TextBox 12">
              <a:extLst>
                <a:ext uri="{FF2B5EF4-FFF2-40B4-BE49-F238E27FC236}">
                  <a16:creationId xmlns:a16="http://schemas.microsoft.com/office/drawing/2014/main" id="{6303A9AD-C76A-6C3A-5AB5-4E64C00A9FE9}"/>
                </a:ext>
              </a:extLst>
            </p:cNvPr>
            <p:cNvSpPr txBox="1"/>
            <p:nvPr/>
          </p:nvSpPr>
          <p:spPr>
            <a:xfrm>
              <a:off x="2280621" y="2967636"/>
              <a:ext cx="4582758" cy="2862322"/>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14" name="TextBox 13">
              <a:extLst>
                <a:ext uri="{FF2B5EF4-FFF2-40B4-BE49-F238E27FC236}">
                  <a16:creationId xmlns:a16="http://schemas.microsoft.com/office/drawing/2014/main" id="{A9412071-6D8D-EF16-04FD-A551BA8BB00C}"/>
                </a:ext>
              </a:extLst>
            </p:cNvPr>
            <p:cNvSpPr txBox="1"/>
            <p:nvPr/>
          </p:nvSpPr>
          <p:spPr>
            <a:xfrm>
              <a:off x="2280621" y="5287565"/>
              <a:ext cx="4582758" cy="369332"/>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p:txBody>
        </p:sp>
      </p:grpSp>
      <p:pic>
        <p:nvPicPr>
          <p:cNvPr id="10" name="Picture 9">
            <a:extLst>
              <a:ext uri="{FF2B5EF4-FFF2-40B4-BE49-F238E27FC236}">
                <a16:creationId xmlns:a16="http://schemas.microsoft.com/office/drawing/2014/main" id="{63A0E415-0395-B64E-AA63-02BCE8DB3595}"/>
              </a:ext>
            </a:extLst>
          </p:cNvPr>
          <p:cNvPicPr>
            <a:picLocks noChangeAspect="1"/>
          </p:cNvPicPr>
          <p:nvPr/>
        </p:nvPicPr>
        <p:blipFill>
          <a:blip r:embed="rId4"/>
          <a:stretch>
            <a:fillRect/>
          </a:stretch>
        </p:blipFill>
        <p:spPr>
          <a:xfrm>
            <a:off x="4572000" y="363543"/>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96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2" y="1774787"/>
            <a:ext cx="3118299" cy="523220"/>
          </a:xfrm>
          <a:prstGeom prst="rect">
            <a:avLst/>
          </a:prstGeom>
          <a:noFill/>
        </p:spPr>
        <p:txBody>
          <a:bodyPr wrap="square">
            <a:spAutoFit/>
          </a:bodyPr>
          <a:lstStyle/>
          <a:p>
            <a:r>
              <a:rPr kumimoji="1" lang="zh-CN" altLang="en-CN" sz="1400" dirty="0"/>
              <a:t>不过</a:t>
            </a:r>
            <a:r>
              <a:rPr kumimoji="1" lang="zh-CN" altLang="en-US" sz="1400" dirty="0"/>
              <a:t>有趣的是我们不自然甚至畸形的教育</a:t>
            </a:r>
            <a:r>
              <a:rPr kumimoji="1" lang="en-US" altLang="zh-CN" sz="1400" dirty="0"/>
              <a:t>,</a:t>
            </a:r>
            <a:r>
              <a:rPr kumimoji="1" lang="zh-CN" altLang="en-US" sz="1400" dirty="0"/>
              <a:t> 轻松打破了作者这里的念想</a:t>
            </a:r>
            <a:r>
              <a:rPr kumimoji="1" lang="en-US" altLang="zh-CN" sz="1400" dirty="0"/>
              <a:t>…</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33078" y="3167390"/>
            <a:ext cx="3118299" cy="307777"/>
          </a:xfrm>
          <a:prstGeom prst="rect">
            <a:avLst/>
          </a:prstGeom>
          <a:noFill/>
        </p:spPr>
        <p:txBody>
          <a:bodyPr wrap="square">
            <a:spAutoFit/>
          </a:bodyPr>
          <a:lstStyle/>
          <a:p>
            <a:r>
              <a:rPr kumimoji="1" lang="zh-CN" altLang="en-CN" sz="1400" dirty="0"/>
              <a:t>在这里</a:t>
            </a:r>
            <a:r>
              <a:rPr kumimoji="1" lang="zh-CN" altLang="en-US" sz="1400" dirty="0"/>
              <a:t>我们同样也会体会一些</a:t>
            </a:r>
            <a:endParaRPr lang="zh-CN" altLang="en-US" sz="1400" dirty="0"/>
          </a:p>
        </p:txBody>
      </p:sp>
      <p:sp>
        <p:nvSpPr>
          <p:cNvPr id="10" name="TextBox 9">
            <a:extLst>
              <a:ext uri="{FF2B5EF4-FFF2-40B4-BE49-F238E27FC236}">
                <a16:creationId xmlns:a16="http://schemas.microsoft.com/office/drawing/2014/main" id="{C07988CE-40DB-06CD-9CA0-7279609930DA}"/>
              </a:ext>
            </a:extLst>
          </p:cNvPr>
          <p:cNvSpPr txBox="1"/>
          <p:nvPr/>
        </p:nvSpPr>
        <p:spPr>
          <a:xfrm>
            <a:off x="5964552" y="4175050"/>
            <a:ext cx="3118299" cy="738664"/>
          </a:xfrm>
          <a:prstGeom prst="rect">
            <a:avLst/>
          </a:prstGeom>
          <a:noFill/>
        </p:spPr>
        <p:txBody>
          <a:bodyPr wrap="square">
            <a:spAutoFit/>
          </a:bodyPr>
          <a:lstStyle/>
          <a:p>
            <a:r>
              <a:rPr kumimoji="1" lang="zh-CN" altLang="en-US" sz="1400" dirty="0"/>
              <a:t>一切感到困难的原因是前置的知识出现了疏漏</a:t>
            </a:r>
            <a:r>
              <a:rPr kumimoji="1" lang="en-US" altLang="zh-CN" sz="1400" dirty="0"/>
              <a:t>.</a:t>
            </a:r>
            <a:r>
              <a:rPr kumimoji="1" lang="zh-CN" altLang="en-US" sz="1400" dirty="0"/>
              <a:t> 不过方法也很简单</a:t>
            </a:r>
            <a:r>
              <a:rPr kumimoji="1" lang="en-US" altLang="zh-CN" sz="1400" dirty="0"/>
              <a:t>,</a:t>
            </a:r>
            <a:r>
              <a:rPr kumimoji="1" lang="zh-CN" altLang="en-US" sz="1400" dirty="0"/>
              <a:t> 补上来就好了</a:t>
            </a:r>
            <a:r>
              <a:rPr kumimoji="1" lang="en-US" altLang="zh-CN" sz="1400" dirty="0"/>
              <a:t>.</a:t>
            </a:r>
            <a:r>
              <a:rPr kumimoji="1" lang="zh-CN" altLang="en-US" sz="1400" dirty="0"/>
              <a:t> </a:t>
            </a:r>
            <a:endParaRPr lang="zh-CN" altLang="en-US" sz="1400" dirty="0"/>
          </a:p>
        </p:txBody>
      </p:sp>
      <p:sp>
        <p:nvSpPr>
          <p:cNvPr id="13" name="TextBox 12">
            <a:extLst>
              <a:ext uri="{FF2B5EF4-FFF2-40B4-BE49-F238E27FC236}">
                <a16:creationId xmlns:a16="http://schemas.microsoft.com/office/drawing/2014/main" id="{4F705374-2CE7-94F6-4091-7BAD26C4D2AF}"/>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29370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28449"/>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0" y="2039368"/>
            <a:ext cx="3118299" cy="307777"/>
          </a:xfrm>
          <a:prstGeom prst="rect">
            <a:avLst/>
          </a:prstGeom>
          <a:noFill/>
        </p:spPr>
        <p:txBody>
          <a:bodyPr wrap="square">
            <a:spAutoFit/>
          </a:bodyPr>
          <a:lstStyle/>
          <a:p>
            <a:r>
              <a:rPr kumimoji="1" lang="zh-CN" altLang="en-CN" sz="1400" dirty="0"/>
              <a:t>诶</a:t>
            </a:r>
            <a:r>
              <a:rPr kumimoji="1" lang="en-US" altLang="zh-CN" sz="1400" dirty="0"/>
              <a:t>?</a:t>
            </a:r>
            <a:r>
              <a:rPr kumimoji="1" lang="zh-CN" altLang="en-US" sz="1400" dirty="0"/>
              <a:t> 这不是说了和没说一样</a:t>
            </a:r>
            <a:r>
              <a:rPr kumimoji="1" lang="en-US" altLang="zh-CN" sz="1400" dirty="0"/>
              <a:t>?</a:t>
            </a:r>
            <a:r>
              <a:rPr kumimoji="1" lang="zh-CN" altLang="en-US" sz="1400" dirty="0"/>
              <a:t> </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64551" y="2347145"/>
            <a:ext cx="3118299" cy="307777"/>
          </a:xfrm>
          <a:prstGeom prst="rect">
            <a:avLst/>
          </a:prstGeom>
          <a:noFill/>
        </p:spPr>
        <p:txBody>
          <a:bodyPr wrap="square">
            <a:spAutoFit/>
          </a:bodyPr>
          <a:lstStyle/>
          <a:p>
            <a:r>
              <a:rPr kumimoji="1" lang="zh-CN" altLang="en-US" sz="1400" dirty="0"/>
              <a:t>并不尽然</a:t>
            </a:r>
            <a:r>
              <a:rPr kumimoji="1" lang="en-US" altLang="zh-CN" sz="1400" dirty="0"/>
              <a:t>.</a:t>
            </a:r>
            <a:r>
              <a:rPr kumimoji="1" lang="zh-CN" altLang="en-US" sz="1400" dirty="0"/>
              <a:t> 请往下看</a:t>
            </a:r>
            <a:r>
              <a:rPr kumimoji="1" lang="en-US" altLang="zh-CN" sz="1400" dirty="0"/>
              <a:t>!</a:t>
            </a:r>
            <a:r>
              <a:rPr kumimoji="1" lang="zh-CN" altLang="en-US" sz="1400" dirty="0"/>
              <a:t> </a:t>
            </a:r>
            <a:endParaRPr lang="zh-CN" altLang="en-US" sz="1400" dirty="0"/>
          </a:p>
        </p:txBody>
      </p:sp>
      <p:sp>
        <p:nvSpPr>
          <p:cNvPr id="11" name="TextBox 10">
            <a:extLst>
              <a:ext uri="{FF2B5EF4-FFF2-40B4-BE49-F238E27FC236}">
                <a16:creationId xmlns:a16="http://schemas.microsoft.com/office/drawing/2014/main" id="{776ECD7D-BAFA-BCBE-7D7C-19B3047D4C7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9123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427890" y="1788331"/>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r>
              <a:rPr kumimoji="1" lang="en-US" altLang="zh-CN" sz="1600" dirty="0"/>
              <a:t>`</a:t>
            </a:r>
            <a:endParaRPr kumimoji="1" lang="zh-CN" altLang="en-US" sz="1600" dirty="0"/>
          </a:p>
        </p:txBody>
      </p:sp>
      <p:sp>
        <p:nvSpPr>
          <p:cNvPr id="7" name="TextBox 6">
            <a:extLst>
              <a:ext uri="{FF2B5EF4-FFF2-40B4-BE49-F238E27FC236}">
                <a16:creationId xmlns:a16="http://schemas.microsoft.com/office/drawing/2014/main" id="{A10015C1-FCFF-91B5-024D-D7F1990096D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
        <p:nvSpPr>
          <p:cNvPr id="4" name="Rectangle 3">
            <a:extLst>
              <a:ext uri="{FF2B5EF4-FFF2-40B4-BE49-F238E27FC236}">
                <a16:creationId xmlns:a16="http://schemas.microsoft.com/office/drawing/2014/main" id="{7E2A09D3-B862-8775-4AF9-29E1E1142A38}"/>
              </a:ext>
            </a:extLst>
          </p:cNvPr>
          <p:cNvSpPr/>
          <p:nvPr/>
        </p:nvSpPr>
        <p:spPr>
          <a:xfrm>
            <a:off x="1516974" y="1174570"/>
            <a:ext cx="3433849"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spc="600" dirty="0">
                <a:solidFill>
                  <a:schemeClr val="tx1"/>
                </a:solidFill>
              </a:rPr>
              <a:t>主编寄语</a:t>
            </a:r>
          </a:p>
        </p:txBody>
      </p:sp>
      <p:pic>
        <p:nvPicPr>
          <p:cNvPr id="6" name="Picture 5">
            <a:extLst>
              <a:ext uri="{FF2B5EF4-FFF2-40B4-BE49-F238E27FC236}">
                <a16:creationId xmlns:a16="http://schemas.microsoft.com/office/drawing/2014/main" id="{9E7EE383-86C9-3C96-F70C-D5E8B1AB64AC}"/>
              </a:ext>
            </a:extLst>
          </p:cNvPr>
          <p:cNvPicPr>
            <a:picLocks noChangeAspect="1"/>
          </p:cNvPicPr>
          <p:nvPr/>
        </p:nvPicPr>
        <p:blipFill>
          <a:blip r:embed="rId2"/>
          <a:stretch>
            <a:fillRect/>
          </a:stretch>
        </p:blipFill>
        <p:spPr>
          <a:xfrm>
            <a:off x="1516974" y="3756309"/>
            <a:ext cx="3543300" cy="977900"/>
          </a:xfrm>
          <a:prstGeom prst="rect">
            <a:avLst/>
          </a:prstGeom>
        </p:spPr>
      </p:pic>
      <p:pic>
        <p:nvPicPr>
          <p:cNvPr id="1026" name="Picture 2">
            <a:extLst>
              <a:ext uri="{FF2B5EF4-FFF2-40B4-BE49-F238E27FC236}">
                <a16:creationId xmlns:a16="http://schemas.microsoft.com/office/drawing/2014/main" id="{246C5BE0-3920-2011-7B48-5397FE84B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0" t="13445" r="18692" b="35897"/>
          <a:stretch/>
        </p:blipFill>
        <p:spPr bwMode="auto">
          <a:xfrm>
            <a:off x="6513501" y="1174570"/>
            <a:ext cx="2420245" cy="13824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20F8FA-0871-0480-177F-5A4EE9DC19C3}"/>
              </a:ext>
            </a:extLst>
          </p:cNvPr>
          <p:cNvSpPr txBox="1"/>
          <p:nvPr/>
        </p:nvSpPr>
        <p:spPr>
          <a:xfrm>
            <a:off x="516793" y="4908640"/>
            <a:ext cx="7222512" cy="1200329"/>
          </a:xfrm>
          <a:prstGeom prst="rect">
            <a:avLst/>
          </a:prstGeom>
          <a:noFill/>
        </p:spPr>
        <p:txBody>
          <a:bodyPr wrap="square" rtlCol="0">
            <a:spAutoFit/>
          </a:bodyPr>
          <a:lstStyle/>
          <a:p>
            <a:r>
              <a:rPr kumimoji="1" lang="zh-CN" altLang="en-US" dirty="0"/>
              <a:t>作者简介</a:t>
            </a:r>
            <a:r>
              <a:rPr kumimoji="1" lang="en-US" altLang="zh-CN" dirty="0"/>
              <a:t>:</a:t>
            </a:r>
            <a:r>
              <a:rPr lang="zh-CN" altLang="en-US" b="0" i="0" dirty="0">
                <a:solidFill>
                  <a:srgbClr val="333333"/>
                </a:solidFill>
                <a:effectLst/>
                <a:latin typeface="Helvetica Neue" panose="02000503000000020004" pitchFamily="2" charset="0"/>
              </a:rPr>
              <a:t>在</a:t>
            </a:r>
            <a:r>
              <a:rPr lang="zh-CN" altLang="en-US" b="0" i="0" dirty="0">
                <a:solidFill>
                  <a:srgbClr val="FF0000"/>
                </a:solidFill>
                <a:effectLst/>
                <a:latin typeface="Helvetica Neue" panose="02000503000000020004" pitchFamily="2" charset="0"/>
              </a:rPr>
              <a:t>代数学</a:t>
            </a:r>
            <a:r>
              <a:rPr lang="zh-CN" altLang="en-US" b="0" i="0" dirty="0">
                <a:solidFill>
                  <a:srgbClr val="333333"/>
                </a:solidFill>
                <a:effectLst/>
                <a:latin typeface="Helvetica Neue" panose="02000503000000020004" pitchFamily="2" charset="0"/>
              </a:rPr>
              <a:t>的</a:t>
            </a:r>
            <a:r>
              <a:rPr lang="zh-CN" altLang="en-US" b="0" i="0" dirty="0">
                <a:solidFill>
                  <a:srgbClr val="FF0000"/>
                </a:solidFill>
                <a:effectLst/>
                <a:latin typeface="Helvetica Neue" panose="02000503000000020004" pitchFamily="2" charset="0"/>
              </a:rPr>
              <a:t>环</a:t>
            </a:r>
            <a:r>
              <a:rPr lang="zh-CN" altLang="en-US" b="0" i="0" dirty="0">
                <a:solidFill>
                  <a:srgbClr val="333333"/>
                </a:solidFill>
                <a:effectLst/>
                <a:latin typeface="Helvetica Neue" panose="02000503000000020004" pitchFamily="2" charset="0"/>
              </a:rPr>
              <a:t>与代数方面有系统的研究，完全刻画</a:t>
            </a:r>
            <a:r>
              <a:rPr lang="en-US" b="0" i="0" dirty="0">
                <a:solidFill>
                  <a:srgbClr val="333333"/>
                </a:solidFill>
                <a:effectLst/>
                <a:latin typeface="Helvetica Neue" panose="02000503000000020004" pitchFamily="2" charset="0"/>
              </a:rPr>
              <a:t>Hamilton</a:t>
            </a:r>
            <a:r>
              <a:rPr lang="zh-CN" altLang="en-US" b="0" i="0" dirty="0">
                <a:solidFill>
                  <a:srgbClr val="333333"/>
                </a:solidFill>
                <a:effectLst/>
                <a:latin typeface="Helvetica Neue" panose="02000503000000020004" pitchFamily="2" charset="0"/>
              </a:rPr>
              <a:t>代数，引入</a:t>
            </a:r>
            <a:r>
              <a:rPr lang="en-US" b="0" i="0" dirty="0">
                <a:solidFill>
                  <a:srgbClr val="333333"/>
                </a:solidFill>
                <a:effectLst/>
                <a:latin typeface="Helvetica Neue" panose="02000503000000020004" pitchFamily="2" charset="0"/>
              </a:rPr>
              <a:t>Jordan</a:t>
            </a:r>
            <a:r>
              <a:rPr lang="zh-CN" altLang="en-US" b="0" i="0" dirty="0">
                <a:solidFill>
                  <a:srgbClr val="333333"/>
                </a:solidFill>
                <a:effectLst/>
                <a:latin typeface="Helvetica Neue" panose="02000503000000020004" pitchFamily="2" charset="0"/>
              </a:rPr>
              <a:t>环的</a:t>
            </a:r>
            <a:r>
              <a:rPr lang="en-US" b="0" i="0" dirty="0" err="1">
                <a:solidFill>
                  <a:srgbClr val="333333"/>
                </a:solidFill>
                <a:effectLst/>
                <a:latin typeface="Helvetica Neue" panose="02000503000000020004" pitchFamily="2" charset="0"/>
              </a:rPr>
              <a:t>Levitzki</a:t>
            </a:r>
            <a:r>
              <a:rPr lang="zh-CN" altLang="en-US" b="0" i="0" dirty="0">
                <a:solidFill>
                  <a:srgbClr val="333333"/>
                </a:solidFill>
                <a:effectLst/>
                <a:latin typeface="Helvetica Neue" panose="02000503000000020004" pitchFamily="2" charset="0"/>
              </a:rPr>
              <a:t>根，推广</a:t>
            </a:r>
            <a:r>
              <a:rPr lang="en-US" b="0" i="0" dirty="0">
                <a:solidFill>
                  <a:srgbClr val="333333"/>
                </a:solidFill>
                <a:effectLst/>
                <a:latin typeface="Helvetica Neue" panose="02000503000000020004" pitchFamily="2" charset="0"/>
              </a:rPr>
              <a:t>Wedderburn</a:t>
            </a:r>
            <a:r>
              <a:rPr lang="zh-CN" altLang="en-US" b="0" i="0" dirty="0">
                <a:solidFill>
                  <a:srgbClr val="333333"/>
                </a:solidFill>
                <a:effectLst/>
                <a:latin typeface="Helvetica Neue" panose="02000503000000020004" pitchFamily="2" charset="0"/>
              </a:rPr>
              <a:t>定理成果，并著有相关图书。此外，他还长期从事数学教学活动，并参与中学数学教材的编辑工作，有</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走向代数表示论：刘绍学文集</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出版。</a:t>
            </a:r>
            <a:endParaRPr kumimoji="1" lang="zh-CN" altLang="en-US" dirty="0"/>
          </a:p>
        </p:txBody>
      </p:sp>
      <p:sp>
        <p:nvSpPr>
          <p:cNvPr id="11" name="TextBox 10">
            <a:extLst>
              <a:ext uri="{FF2B5EF4-FFF2-40B4-BE49-F238E27FC236}">
                <a16:creationId xmlns:a16="http://schemas.microsoft.com/office/drawing/2014/main" id="{70B2930C-20D7-33BC-A9F8-BC23B06E9F9D}"/>
              </a:ext>
            </a:extLst>
          </p:cNvPr>
          <p:cNvSpPr txBox="1"/>
          <p:nvPr/>
        </p:nvSpPr>
        <p:spPr>
          <a:xfrm>
            <a:off x="7285041" y="2688619"/>
            <a:ext cx="877163" cy="369332"/>
          </a:xfrm>
          <a:prstGeom prst="rect">
            <a:avLst/>
          </a:prstGeom>
          <a:noFill/>
        </p:spPr>
        <p:txBody>
          <a:bodyPr wrap="none" rtlCol="0">
            <a:spAutoFit/>
          </a:bodyPr>
          <a:lstStyle/>
          <a:p>
            <a:r>
              <a:rPr kumimoji="1" lang="zh-CN" altLang="en-US" dirty="0"/>
              <a:t>刘绍学</a:t>
            </a:r>
          </a:p>
        </p:txBody>
      </p:sp>
      <p:sp>
        <p:nvSpPr>
          <p:cNvPr id="12" name="TextBox 11">
            <a:extLst>
              <a:ext uri="{FF2B5EF4-FFF2-40B4-BE49-F238E27FC236}">
                <a16:creationId xmlns:a16="http://schemas.microsoft.com/office/drawing/2014/main" id="{0317C20C-2C78-6CCA-3900-B4D5CD28089C}"/>
              </a:ext>
            </a:extLst>
          </p:cNvPr>
          <p:cNvSpPr txBox="1"/>
          <p:nvPr/>
        </p:nvSpPr>
        <p:spPr>
          <a:xfrm>
            <a:off x="6643839" y="3007607"/>
            <a:ext cx="2159566" cy="307777"/>
          </a:xfrm>
          <a:prstGeom prst="rect">
            <a:avLst/>
          </a:prstGeom>
          <a:noFill/>
        </p:spPr>
        <p:txBody>
          <a:bodyPr wrap="none" rtlCol="0">
            <a:spAutoFit/>
          </a:bodyPr>
          <a:lstStyle/>
          <a:p>
            <a:r>
              <a:rPr lang="zh-CN" altLang="en-US" sz="1400" b="0" i="0" dirty="0">
                <a:solidFill>
                  <a:srgbClr val="333333"/>
                </a:solidFill>
                <a:effectLst/>
                <a:latin typeface="Helvetica Neue" panose="02000503000000020004" pitchFamily="2" charset="0"/>
              </a:rPr>
              <a:t>北京师范大学数学系教授</a:t>
            </a:r>
            <a:endParaRPr kumimoji="1" lang="zh-CN" altLang="en-US" sz="1400" dirty="0"/>
          </a:p>
        </p:txBody>
      </p:sp>
    </p:spTree>
    <p:extLst>
      <p:ext uri="{BB962C8B-B14F-4D97-AF65-F5344CB8AC3E}">
        <p14:creationId xmlns:p14="http://schemas.microsoft.com/office/powerpoint/2010/main" val="38883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数学必修部分</a:t>
            </a:r>
            <a:r>
              <a:rPr kumimoji="1" lang="en-US" altLang="zh-CN"/>
              <a:t>…</a:t>
            </a:r>
            <a:endParaRPr kumimoji="1" lang="zh-CN" altLang="en-US" dirty="0"/>
          </a:p>
        </p:txBody>
      </p:sp>
      <p:pic>
        <p:nvPicPr>
          <p:cNvPr id="9" name="Picture 8">
            <a:extLst>
              <a:ext uri="{FF2B5EF4-FFF2-40B4-BE49-F238E27FC236}">
                <a16:creationId xmlns:a16="http://schemas.microsoft.com/office/drawing/2014/main" id="{F68C27BC-2CC7-2D9B-5844-F859FD99067A}"/>
              </a:ext>
            </a:extLst>
          </p:cNvPr>
          <p:cNvPicPr>
            <a:picLocks noChangeAspect="1"/>
          </p:cNvPicPr>
          <p:nvPr/>
        </p:nvPicPr>
        <p:blipFill>
          <a:blip r:embed="rId2"/>
          <a:stretch>
            <a:fillRect/>
          </a:stretch>
        </p:blipFill>
        <p:spPr>
          <a:xfrm>
            <a:off x="766507" y="1597824"/>
            <a:ext cx="2562889" cy="3709851"/>
          </a:xfrm>
          <a:prstGeom prst="rect">
            <a:avLst/>
          </a:prstGeom>
        </p:spPr>
      </p:pic>
      <p:pic>
        <p:nvPicPr>
          <p:cNvPr id="15" name="Picture 14">
            <a:extLst>
              <a:ext uri="{FF2B5EF4-FFF2-40B4-BE49-F238E27FC236}">
                <a16:creationId xmlns:a16="http://schemas.microsoft.com/office/drawing/2014/main" id="{C13CF1AC-3585-01DE-3B08-A8E62182B74F}"/>
              </a:ext>
            </a:extLst>
          </p:cNvPr>
          <p:cNvPicPr>
            <a:picLocks noChangeAspect="1"/>
          </p:cNvPicPr>
          <p:nvPr/>
        </p:nvPicPr>
        <p:blipFill>
          <a:blip r:embed="rId3"/>
          <a:stretch>
            <a:fillRect/>
          </a:stretch>
        </p:blipFill>
        <p:spPr>
          <a:xfrm>
            <a:off x="4172511" y="38887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17" name="Straight Connector 16">
            <a:extLst>
              <a:ext uri="{FF2B5EF4-FFF2-40B4-BE49-F238E27FC236}">
                <a16:creationId xmlns:a16="http://schemas.microsoft.com/office/drawing/2014/main" id="{62077E73-1CBF-9D45-48A5-6D5DC9A7F675}"/>
              </a:ext>
            </a:extLst>
          </p:cNvPr>
          <p:cNvCxnSpPr/>
          <p:nvPr/>
        </p:nvCxnSpPr>
        <p:spPr>
          <a:xfrm flipV="1">
            <a:off x="3329396" y="38887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7C2024-46EF-43D1-6174-611A1863AF6B}"/>
              </a:ext>
            </a:extLst>
          </p:cNvPr>
          <p:cNvCxnSpPr>
            <a:cxnSpLocks/>
          </p:cNvCxnSpPr>
          <p:nvPr/>
        </p:nvCxnSpPr>
        <p:spPr>
          <a:xfrm>
            <a:off x="3329396" y="5307675"/>
            <a:ext cx="843115" cy="811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46DC4-F568-27B3-7186-9F2F3FC34C81}"/>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03CB4766-B18D-76A8-E175-4816E4A0DB46}"/>
              </a:ext>
            </a:extLst>
          </p:cNvPr>
          <p:cNvSpPr>
            <a:spLocks noGrp="1"/>
          </p:cNvSpPr>
          <p:nvPr>
            <p:ph type="title"/>
          </p:nvPr>
        </p:nvSpPr>
        <p:spPr/>
        <p:txBody>
          <a:bodyPr/>
          <a:lstStyle/>
          <a:p>
            <a:r>
              <a:rPr kumimoji="1" lang="zh-CN" altLang="en-US" dirty="0"/>
              <a:t>不同的文风</a:t>
            </a:r>
          </a:p>
        </p:txBody>
      </p:sp>
      <p:sp>
        <p:nvSpPr>
          <p:cNvPr id="5" name="TextBox 4">
            <a:extLst>
              <a:ext uri="{FF2B5EF4-FFF2-40B4-BE49-F238E27FC236}">
                <a16:creationId xmlns:a16="http://schemas.microsoft.com/office/drawing/2014/main" id="{966D0045-EBED-93CF-1F15-3B26A641915C}"/>
              </a:ext>
            </a:extLst>
          </p:cNvPr>
          <p:cNvSpPr txBox="1"/>
          <p:nvPr/>
        </p:nvSpPr>
        <p:spPr>
          <a:xfrm>
            <a:off x="214489" y="1334035"/>
            <a:ext cx="3943350" cy="3323987"/>
          </a:xfrm>
          <a:prstGeom prst="rect">
            <a:avLst/>
          </a:prstGeom>
          <a:noFill/>
        </p:spPr>
        <p:txBody>
          <a:bodyPr wrap="square">
            <a:spAutoFit/>
          </a:bodyPr>
          <a:lstStyle/>
          <a:p>
            <a:r>
              <a:rPr lang="zh-CN" altLang="en-US" sz="1400" b="0" i="0" u="none" strike="noStrike" dirty="0">
                <a:solidFill>
                  <a:srgbClr val="3E3E3E"/>
                </a:solidFill>
                <a:effectLst/>
                <a:latin typeface="system-ui"/>
              </a:rPr>
              <a:t>写下这篇文字时，武汉正下着淅淅沥沥的小雨，是残樱落尽的季节。高考前已有为母校写些东西的想法，然而盛夏那日的铃声一打，便一头扎进了徐徐展开的新生活的画卷，未曾回头看过一眼。而今回首，仿佛回望前生，彼时浓得化不开的笑语与泪水都已模糊不清，唯余轻轻淡淡绵延如丝的思念。思念那花团锦簇的美丽。我所在的大学向来被誉为“最美大学”，樱花开放的时节人山人海。樱花谢后宿舍楼前开了零星几棵海棠，颇受同学赞叹。我却并不为此惊艳，因为十六岁那年我见过母校团团朵朵拥簇成海洋的海棠。那一刻由衷自豪，因为我的中学也有可与最美大学相较的繁华景色；却也满溢心酸，因为那已是我回不去的岁岁年年。</a:t>
            </a:r>
            <a:endParaRPr lang="en-US" altLang="zh-CN" sz="1400" b="0" i="0" u="none" strike="noStrike" dirty="0">
              <a:solidFill>
                <a:srgbClr val="3E3E3E"/>
              </a:solidFill>
              <a:effectLst/>
              <a:latin typeface="system-ui"/>
            </a:endParaRPr>
          </a:p>
          <a:p>
            <a:pPr algn="r"/>
            <a:r>
              <a:rPr lang="en-US" altLang="zh-CN" sz="1400" dirty="0">
                <a:solidFill>
                  <a:srgbClr val="3E3E3E"/>
                </a:solidFill>
                <a:latin typeface="system-ui"/>
              </a:rPr>
              <a:t>--</a:t>
            </a:r>
            <a:r>
              <a:rPr lang="zh-CN" altLang="en-US" sz="1400" dirty="0">
                <a:solidFill>
                  <a:srgbClr val="3E3E3E"/>
                </a:solidFill>
                <a:latin typeface="system-ui"/>
              </a:rPr>
              <a:t> </a:t>
            </a:r>
            <a:r>
              <a:rPr lang="en-US" altLang="zh-CN" sz="1400" dirty="0">
                <a:solidFill>
                  <a:srgbClr val="3E3E3E"/>
                </a:solidFill>
                <a:latin typeface="system-ui"/>
              </a:rPr>
              <a:t>《</a:t>
            </a:r>
            <a:r>
              <a:rPr lang="zh-CN" altLang="en-CN" sz="1400" dirty="0">
                <a:solidFill>
                  <a:srgbClr val="3E3E3E"/>
                </a:solidFill>
                <a:latin typeface="system-ui"/>
              </a:rPr>
              <a:t>积山</a:t>
            </a:r>
            <a:r>
              <a:rPr lang="zh-CN" altLang="en-US" sz="1400" dirty="0">
                <a:solidFill>
                  <a:srgbClr val="3E3E3E"/>
                </a:solidFill>
                <a:latin typeface="system-ui"/>
              </a:rPr>
              <a:t>为月</a:t>
            </a:r>
            <a:r>
              <a:rPr lang="en-US" altLang="zh-CN" sz="1400" dirty="0">
                <a:solidFill>
                  <a:srgbClr val="3E3E3E"/>
                </a:solidFill>
                <a:latin typeface="system-ui"/>
              </a:rPr>
              <a:t>》</a:t>
            </a:r>
            <a:endParaRPr lang="zh-CN" altLang="en-US" sz="1400" dirty="0"/>
          </a:p>
        </p:txBody>
      </p:sp>
      <p:sp>
        <p:nvSpPr>
          <p:cNvPr id="7" name="TextBox 6">
            <a:extLst>
              <a:ext uri="{FF2B5EF4-FFF2-40B4-BE49-F238E27FC236}">
                <a16:creationId xmlns:a16="http://schemas.microsoft.com/office/drawing/2014/main" id="{3E369767-4186-F0FC-7B24-6D8365E01CC2}"/>
              </a:ext>
            </a:extLst>
          </p:cNvPr>
          <p:cNvSpPr txBox="1"/>
          <p:nvPr/>
        </p:nvSpPr>
        <p:spPr>
          <a:xfrm>
            <a:off x="4346223" y="1334035"/>
            <a:ext cx="4583288" cy="3539430"/>
          </a:xfrm>
          <a:prstGeom prst="rect">
            <a:avLst/>
          </a:prstGeom>
          <a:noFill/>
        </p:spPr>
        <p:txBody>
          <a:bodyPr wrap="square">
            <a:spAutoFit/>
          </a:bodyPr>
          <a:lstStyle/>
          <a:p>
            <a:r>
              <a:rPr lang="zh-CN" altLang="en-US" sz="1400" b="0" i="0" u="none" strike="noStrike" dirty="0">
                <a:effectLst/>
                <a:latin typeface="system-ui"/>
              </a:rPr>
              <a:t>在长期的求学、教学和科研过程中</a:t>
            </a:r>
            <a:r>
              <a:rPr lang="en-US" altLang="zh-CN" sz="1400" b="0" i="0" u="none" strike="noStrike" dirty="0">
                <a:effectLst/>
                <a:latin typeface="system-ui"/>
              </a:rPr>
              <a:t>, </a:t>
            </a:r>
            <a:r>
              <a:rPr lang="zh-CN" altLang="en-US" sz="1400" b="0" i="0" u="none" strike="noStrike" dirty="0">
                <a:effectLst/>
                <a:latin typeface="system-ui"/>
              </a:rPr>
              <a:t>我逐渐意识到一个常见的问题</a:t>
            </a:r>
            <a:r>
              <a:rPr lang="en-US" altLang="zh-CN" sz="1400" b="0" i="0" u="none" strike="noStrike" dirty="0">
                <a:effectLst/>
                <a:latin typeface="system-ui"/>
              </a:rPr>
              <a:t>: </a:t>
            </a:r>
            <a:r>
              <a:rPr lang="zh-CN" altLang="en-US" sz="1400" b="0" i="0" u="none" strike="noStrike" dirty="0">
                <a:effectLst/>
                <a:latin typeface="system-ui"/>
              </a:rPr>
              <a:t>在教与学的过程中</a:t>
            </a:r>
            <a:r>
              <a:rPr lang="en-US" altLang="zh-CN" sz="1400" b="0" i="0" u="none" strike="noStrike" dirty="0">
                <a:effectLst/>
                <a:latin typeface="system-ui"/>
              </a:rPr>
              <a:t>, </a:t>
            </a:r>
            <a:r>
              <a:rPr lang="zh-CN" altLang="en-US" sz="1400" b="0" i="0" u="none" strike="noStrike" dirty="0">
                <a:effectLst/>
                <a:latin typeface="system-ui"/>
              </a:rPr>
              <a:t>我们常常漠视了数学史中闪亮的时刻</a:t>
            </a:r>
            <a:r>
              <a:rPr lang="en-US" altLang="zh-CN" sz="1400" b="0" i="0" u="none" strike="noStrike" dirty="0">
                <a:effectLst/>
                <a:latin typeface="system-ui"/>
              </a:rPr>
              <a:t>, </a:t>
            </a:r>
            <a:r>
              <a:rPr lang="zh-CN" altLang="en-US" sz="1400" b="0" i="0" u="none" strike="noStrike" dirty="0">
                <a:effectLst/>
                <a:latin typeface="system-ui"/>
              </a:rPr>
              <a:t>忽视了数学家们在研究时思想的火花迸发的时刻</a:t>
            </a:r>
            <a:r>
              <a:rPr lang="en-US" altLang="zh-CN" sz="1400" b="0" i="0" u="none" strike="noStrike" dirty="0">
                <a:effectLst/>
                <a:latin typeface="system-ui"/>
              </a:rPr>
              <a:t>, </a:t>
            </a:r>
            <a:r>
              <a:rPr lang="zh-CN" altLang="en-US" sz="1400" b="0" i="0" u="none" strike="noStrike" dirty="0">
                <a:effectLst/>
                <a:latin typeface="system-ui"/>
              </a:rPr>
              <a:t>而那些时刻却是值得关注的</a:t>
            </a:r>
            <a:r>
              <a:rPr lang="en-US" altLang="zh-CN" sz="1400" b="0" i="0" u="none" strike="noStrike" dirty="0">
                <a:effectLst/>
                <a:latin typeface="system-ui"/>
              </a:rPr>
              <a:t>, </a:t>
            </a:r>
            <a:r>
              <a:rPr lang="zh-CN" altLang="en-US" sz="1400" b="0" i="0" u="none" strike="noStrike" dirty="0">
                <a:effectLst/>
                <a:latin typeface="system-ui"/>
              </a:rPr>
              <a:t>那些思想的火花也是发人深省、给人启发的</a:t>
            </a:r>
            <a:r>
              <a:rPr lang="en-US" altLang="zh-CN" sz="1400" b="0" i="0" u="none" strike="noStrike" dirty="0">
                <a:effectLst/>
                <a:latin typeface="system-ui"/>
              </a:rPr>
              <a:t>. </a:t>
            </a:r>
            <a:r>
              <a:rPr lang="zh-CN" altLang="en-US" sz="1400" b="0" i="0" u="none" strike="noStrike" dirty="0">
                <a:effectLst/>
                <a:latin typeface="system-ui"/>
              </a:rPr>
              <a:t>在历史上</a:t>
            </a:r>
            <a:r>
              <a:rPr lang="en-US" altLang="zh-CN" sz="1400" b="0" i="0" u="none" strike="noStrike" dirty="0">
                <a:effectLst/>
                <a:latin typeface="system-ui"/>
              </a:rPr>
              <a:t>, </a:t>
            </a:r>
            <a:r>
              <a:rPr lang="zh-CN" altLang="en-US" sz="1400" b="0" i="0" u="none" strike="noStrike" dirty="0">
                <a:effectLst/>
                <a:latin typeface="system-ui"/>
              </a:rPr>
              <a:t>杰出的数学家们给我们留下了很多宝贵的财富</a:t>
            </a:r>
            <a:r>
              <a:rPr lang="en-US" altLang="zh-CN" sz="1400" b="0" i="0" u="none" strike="noStrike" dirty="0">
                <a:effectLst/>
                <a:latin typeface="system-ui"/>
              </a:rPr>
              <a:t>, </a:t>
            </a:r>
            <a:r>
              <a:rPr lang="zh-CN" altLang="en-US" sz="1400" b="0" i="0" u="none" strike="noStrike" dirty="0">
                <a:effectLst/>
                <a:latin typeface="system-ui"/>
              </a:rPr>
              <a:t>这些财富不仅包括他们为我们建立的理论体系</a:t>
            </a:r>
            <a:r>
              <a:rPr lang="en-US" altLang="zh-CN" sz="1400" b="0" i="0" u="none" strike="noStrike" dirty="0">
                <a:effectLst/>
                <a:latin typeface="system-ui"/>
              </a:rPr>
              <a:t>, </a:t>
            </a:r>
            <a:r>
              <a:rPr lang="zh-CN" altLang="en-US" sz="1400" b="0" i="0" u="none" strike="noStrike" dirty="0">
                <a:effectLst/>
                <a:latin typeface="system-ui"/>
              </a:rPr>
              <a:t>更应该包括他们在建立理论体系的过程中产生的发人深省的思想</a:t>
            </a:r>
            <a:r>
              <a:rPr lang="en-US" altLang="zh-CN" sz="1400" b="0" i="0" u="none" strike="noStrike" dirty="0">
                <a:effectLst/>
                <a:latin typeface="system-ui"/>
              </a:rPr>
              <a:t>. </a:t>
            </a:r>
            <a:r>
              <a:rPr lang="zh-CN" altLang="en-US" sz="1400" b="0" i="0" u="none" strike="noStrike" dirty="0">
                <a:effectLst/>
                <a:latin typeface="system-ui"/>
              </a:rPr>
              <a:t>深刻地体验数学理论建立的过程</a:t>
            </a:r>
            <a:r>
              <a:rPr lang="en-US" altLang="zh-CN" sz="1400" b="0" i="0" u="none" strike="noStrike" dirty="0">
                <a:effectLst/>
                <a:latin typeface="system-ui"/>
              </a:rPr>
              <a:t>, </a:t>
            </a:r>
            <a:r>
              <a:rPr lang="zh-CN" altLang="en-US" sz="1400" b="0" i="0" u="none" strike="noStrike" dirty="0">
                <a:effectLst/>
                <a:latin typeface="system-ui"/>
              </a:rPr>
              <a:t>并了解数学家们解决问题的思路</a:t>
            </a:r>
            <a:r>
              <a:rPr lang="en-US" altLang="zh-CN" sz="1400" b="0" i="0" u="none" strike="noStrike" dirty="0">
                <a:effectLst/>
                <a:latin typeface="system-ui"/>
              </a:rPr>
              <a:t>, </a:t>
            </a:r>
            <a:r>
              <a:rPr lang="zh-CN" altLang="en-US" sz="1400" b="0" i="0" u="none" strike="noStrike" dirty="0">
                <a:effectLst/>
                <a:latin typeface="system-ui"/>
              </a:rPr>
              <a:t>不仅对于学生们数学能力的提高有事半功倍之效</a:t>
            </a:r>
            <a:r>
              <a:rPr lang="en-US" altLang="zh-CN" sz="1400" b="0" i="0" u="none" strike="noStrike" dirty="0">
                <a:effectLst/>
                <a:latin typeface="system-ui"/>
              </a:rPr>
              <a:t>, </a:t>
            </a:r>
            <a:r>
              <a:rPr lang="zh-CN" altLang="en-US" sz="1400" b="0" i="0" u="none" strike="noStrike" dirty="0">
                <a:effectLst/>
                <a:latin typeface="system-ui"/>
              </a:rPr>
              <a:t>而且对于教师来说也是不无裨益的</a:t>
            </a:r>
            <a:r>
              <a:rPr lang="en-US" altLang="zh-CN" sz="1400" b="0" i="0" u="none" strike="noStrike" dirty="0">
                <a:effectLst/>
                <a:latin typeface="system-ui"/>
              </a:rPr>
              <a:t>. </a:t>
            </a:r>
            <a:r>
              <a:rPr lang="zh-CN" altLang="en-US" sz="1400" b="0" i="0" u="none" strike="noStrike" dirty="0">
                <a:effectLst/>
                <a:latin typeface="system-ui"/>
              </a:rPr>
              <a:t>因此我一直在做一种尝试</a:t>
            </a:r>
            <a:r>
              <a:rPr lang="en-US" altLang="zh-CN" sz="1400" b="0" i="0" u="none" strike="noStrike" dirty="0">
                <a:effectLst/>
                <a:latin typeface="system-ui"/>
              </a:rPr>
              <a:t>, </a:t>
            </a:r>
            <a:r>
              <a:rPr lang="zh-CN" altLang="en-US" sz="1400" b="0" i="0" u="none" strike="noStrike" dirty="0">
                <a:effectLst/>
                <a:latin typeface="system-ui"/>
              </a:rPr>
              <a:t>希望能改变一下传统的课堂教学方式</a:t>
            </a:r>
            <a:r>
              <a:rPr lang="en-US" altLang="zh-CN" sz="1400" b="0" i="0" u="none" strike="noStrike" dirty="0">
                <a:effectLst/>
                <a:latin typeface="system-ui"/>
              </a:rPr>
              <a:t>, </a:t>
            </a:r>
            <a:r>
              <a:rPr lang="zh-CN" altLang="en-US" sz="1400" b="0" i="0" u="none" strike="noStrike" dirty="0">
                <a:effectLst/>
                <a:latin typeface="system-ui"/>
              </a:rPr>
              <a:t>使得课堂的功能不仅是传授知识</a:t>
            </a:r>
            <a:r>
              <a:rPr lang="en-US" altLang="zh-CN" sz="1400" b="0" i="0" u="none" strike="noStrike" dirty="0">
                <a:effectLst/>
                <a:latin typeface="system-ui"/>
              </a:rPr>
              <a:t>, </a:t>
            </a:r>
            <a:r>
              <a:rPr lang="zh-CN" altLang="en-US" sz="1400" b="0" i="0" u="none" strike="noStrike" dirty="0">
                <a:effectLst/>
                <a:latin typeface="system-ui"/>
              </a:rPr>
              <a:t>更重要的是引导学生们去探索</a:t>
            </a:r>
            <a:r>
              <a:rPr lang="en-US" altLang="zh-CN" sz="1400" b="0" i="0" u="none" strike="noStrike" dirty="0">
                <a:effectLst/>
                <a:latin typeface="system-ui"/>
              </a:rPr>
              <a:t>, </a:t>
            </a:r>
            <a:r>
              <a:rPr lang="zh-CN" altLang="en-US" sz="1400" b="0" i="0" u="none" strike="noStrike" dirty="0">
                <a:effectLst/>
                <a:latin typeface="system-ui"/>
              </a:rPr>
              <a:t>吸引学生们更为主动地参与到课堂中来</a:t>
            </a:r>
            <a:r>
              <a:rPr lang="en-US" altLang="zh-CN" sz="1400" b="0" i="0" u="none" strike="noStrike" dirty="0">
                <a:effectLst/>
                <a:latin typeface="system-ui"/>
              </a:rPr>
              <a:t>, </a:t>
            </a:r>
            <a:r>
              <a:rPr lang="zh-CN" altLang="en-US" sz="1400" b="0" i="0" u="none" strike="noStrike" dirty="0">
                <a:effectLst/>
                <a:latin typeface="system-ui"/>
              </a:rPr>
              <a:t>体验数学史上激动人心的那些时刻</a:t>
            </a:r>
            <a:r>
              <a:rPr lang="en-US" altLang="zh-CN" sz="1400" b="0" i="0" u="none" strike="noStrike" dirty="0">
                <a:effectLst/>
                <a:latin typeface="system-ui"/>
              </a:rPr>
              <a:t>, </a:t>
            </a:r>
            <a:r>
              <a:rPr lang="zh-CN" altLang="en-US" sz="1400" b="0" i="0" u="none" strike="noStrike" dirty="0">
                <a:effectLst/>
                <a:latin typeface="system-ui"/>
              </a:rPr>
              <a:t>体会数学家们的思想火花</a:t>
            </a:r>
            <a:r>
              <a:rPr lang="en-US" altLang="zh-CN" sz="1400" b="0" i="0" u="none" strike="noStrike" dirty="0">
                <a:effectLst/>
                <a:latin typeface="system-ui"/>
              </a:rPr>
              <a:t>.</a:t>
            </a:r>
          </a:p>
          <a:p>
            <a:pPr algn="r"/>
            <a:r>
              <a:rPr lang="en-US" altLang="zh-CN" sz="1400" dirty="0">
                <a:latin typeface="system-ui"/>
              </a:rPr>
              <a:t>--</a:t>
            </a:r>
            <a:r>
              <a:rPr lang="zh-CN" altLang="en-US" sz="1400" dirty="0">
                <a:latin typeface="system-ui"/>
              </a:rPr>
              <a:t> </a:t>
            </a:r>
            <a:r>
              <a:rPr lang="en-US" altLang="zh-CN" sz="1400" dirty="0">
                <a:latin typeface="system-ui"/>
              </a:rPr>
              <a:t>《</a:t>
            </a:r>
            <a:r>
              <a:rPr lang="zh-CN" altLang="en-US" sz="1400" dirty="0">
                <a:latin typeface="system-ui"/>
              </a:rPr>
              <a:t>高等代数与解析几何</a:t>
            </a:r>
            <a:r>
              <a:rPr lang="en-US" altLang="zh-CN" sz="1400" dirty="0">
                <a:latin typeface="system-ui"/>
              </a:rPr>
              <a:t>》</a:t>
            </a:r>
            <a:r>
              <a:rPr lang="zh-CN" altLang="en-US" sz="1400" dirty="0">
                <a:latin typeface="system-ui"/>
              </a:rPr>
              <a:t>朱富海</a:t>
            </a:r>
            <a:r>
              <a:rPr lang="en-US" altLang="zh-CN" sz="1400" dirty="0">
                <a:latin typeface="system-ui"/>
              </a:rPr>
              <a:t>(</a:t>
            </a:r>
            <a:r>
              <a:rPr lang="zh-CN" altLang="en-US" sz="1400" dirty="0">
                <a:latin typeface="system-ui"/>
              </a:rPr>
              <a:t>南京大学数学系教师</a:t>
            </a:r>
            <a:r>
              <a:rPr lang="en-US" altLang="zh-CN" sz="1400" dirty="0">
                <a:latin typeface="system-ui"/>
              </a:rPr>
              <a:t>)</a:t>
            </a:r>
            <a:endParaRPr lang="zh-CN" altLang="en-US" sz="1400" dirty="0"/>
          </a:p>
        </p:txBody>
      </p:sp>
    </p:spTree>
    <p:extLst>
      <p:ext uri="{BB962C8B-B14F-4D97-AF65-F5344CB8AC3E}">
        <p14:creationId xmlns:p14="http://schemas.microsoft.com/office/powerpoint/2010/main" val="210492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§1.1</a:t>
            </a:r>
            <a:r>
              <a:rPr kumimoji="1" lang="zh-CN" altLang="en-US" dirty="0"/>
              <a:t> 用逻辑说话 </a:t>
            </a:r>
            <a:r>
              <a:rPr kumimoji="1" lang="en-US" altLang="zh-CN" dirty="0"/>
              <a:t>–</a:t>
            </a:r>
            <a:r>
              <a:rPr kumimoji="1" lang="zh-CN" altLang="en-US" dirty="0"/>
              <a:t> 命题的逻辑</a:t>
            </a:r>
          </a:p>
        </p:txBody>
      </p:sp>
    </p:spTree>
    <p:extLst>
      <p:ext uri="{BB962C8B-B14F-4D97-AF65-F5344CB8AC3E}">
        <p14:creationId xmlns:p14="http://schemas.microsoft.com/office/powerpoint/2010/main" val="40001522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1123</TotalTime>
  <Words>4847</Words>
  <Application>Microsoft Macintosh PowerPoint</Application>
  <PresentationFormat>On-screen Show (4:3)</PresentationFormat>
  <Paragraphs>235</Paragraphs>
  <Slides>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Crimson</vt:lpstr>
      <vt:lpstr>FangSong</vt:lpstr>
      <vt:lpstr>黑体</vt:lpstr>
      <vt:lpstr>system-ui</vt:lpstr>
      <vt:lpstr>Arial</vt:lpstr>
      <vt:lpstr>Calibri</vt:lpstr>
      <vt:lpstr>Helvetica Neue</vt:lpstr>
      <vt:lpstr>Lato</vt:lpstr>
      <vt:lpstr>Merriweather</vt:lpstr>
      <vt:lpstr>Times New Roman</vt:lpstr>
      <vt:lpstr>Verdana</vt:lpstr>
      <vt:lpstr>Office Theme</vt:lpstr>
      <vt:lpstr>PowerPoint Presentation</vt:lpstr>
      <vt:lpstr>PowerPoint Presentation</vt:lpstr>
      <vt:lpstr>欢迎大家来到更广阔的天地! </vt:lpstr>
      <vt:lpstr>欢迎大家来到更广阔的天地! </vt:lpstr>
      <vt:lpstr>欢迎大家来到更广阔的天地! </vt:lpstr>
      <vt:lpstr>欢迎大家来到更广阔的天地! </vt:lpstr>
      <vt:lpstr>数学必修部分…</vt:lpstr>
      <vt:lpstr>不同的文风</vt:lpstr>
      <vt:lpstr>PowerPoint Presentation</vt:lpstr>
      <vt:lpstr>动机 – 合理分配精力</vt:lpstr>
      <vt:lpstr>例子: 比较复杂的定义</vt:lpstr>
      <vt:lpstr>方法: 用字母表示命题</vt:lpstr>
      <vt:lpstr>之后: 像 “小学生” 一样学习</vt:lpstr>
      <vt:lpstr>PowerPoint Presentation</vt:lpstr>
      <vt:lpstr>题外话: 一些惊喜…</vt:lpstr>
      <vt:lpstr>题外话: 一些惊喜…</vt:lpstr>
      <vt:lpstr>反思: 数学是自然的</vt:lpstr>
      <vt:lpstr>PowerPoint Presentation</vt:lpstr>
      <vt:lpstr>聊数学不用PPT!</vt:lpstr>
      <vt:lpstr>PowerPoint Presentation</vt:lpstr>
      <vt:lpstr>来看如下的提问</vt:lpstr>
      <vt:lpstr>来看如下的提问</vt:lpstr>
      <vt:lpstr>虚心接受前辈的建议</vt:lpstr>
      <vt:lpstr>基本假设: 尊重是相互的</vt:lpstr>
      <vt:lpstr>PowerPoint Presentation</vt:lpstr>
      <vt:lpstr>一篇好文章</vt:lpstr>
      <vt:lpstr>一篇好文章</vt:lpstr>
      <vt:lpstr>一篇好文章</vt:lpstr>
      <vt:lpstr>一篇好文章</vt:lpstr>
      <vt:lpstr>一篇好文章</vt:lpstr>
      <vt:lpstr>一篇好文章</vt:lpstr>
      <vt:lpstr>一篇好文章</vt:lpstr>
      <vt:lpstr>一篇好文章</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47</cp:revision>
  <dcterms:created xsi:type="dcterms:W3CDTF">2023-05-28T12:52:33Z</dcterms:created>
  <dcterms:modified xsi:type="dcterms:W3CDTF">2023-09-20T11:21:36Z</dcterms:modified>
</cp:coreProperties>
</file>